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7" r:id="rId2"/>
    <p:sldId id="268" r:id="rId3"/>
    <p:sldId id="277" r:id="rId4"/>
    <p:sldId id="272" r:id="rId5"/>
    <p:sldId id="275" r:id="rId6"/>
    <p:sldId id="271" r:id="rId7"/>
    <p:sldId id="276" r:id="rId8"/>
    <p:sldId id="274" r:id="rId9"/>
  </p:sldIdLst>
  <p:sldSz cx="12192000" cy="6858000"/>
  <p:notesSz cx="6858000" cy="9144000"/>
  <p:embeddedFontLst>
    <p:embeddedFont>
      <p:font typeface="나눔스퀘어 Bold" panose="020B0600000101010101" pitchFamily="50" charset="-127"/>
      <p:bold r:id="rId11"/>
    </p:embeddedFont>
    <p:embeddedFont>
      <p:font typeface="나눔스퀘어" panose="020B0600000101010101" pitchFamily="50" charset="-127"/>
      <p:regular r:id="rId12"/>
    </p:embeddedFont>
    <p:embeddedFont>
      <p:font typeface="나눔스퀘어라운드 Bold" panose="020B0600000101010101" pitchFamily="50" charset="-127"/>
      <p:bold r:id="rId13"/>
    </p:embeddedFont>
    <p:embeddedFont>
      <p:font typeface="나눔스퀘어라운드 Regular" panose="020B0600000101010101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66" d="100"/>
          <a:sy n="66" d="100"/>
        </p:scale>
        <p:origin x="82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647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21186-3E7A-4FF9-B73E-BD835D0A5A06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6A9E4-B139-4A11-8E75-C67253B82D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2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3FA3E-C9DF-4B80-99D1-54241C08A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A6C9CF-095D-4815-B253-72EAB259F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A66A5-F5B8-4B34-9F31-8F768364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2EC7-163F-4B1F-ABD6-D56E35B1C4B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8A821-1664-4E95-8427-BBF279F8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73E7A-ED2F-4807-B2A6-281D0EC8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7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14">
            <a:extLst>
              <a:ext uri="{FF2B5EF4-FFF2-40B4-BE49-F238E27FC236}">
                <a16:creationId xmlns:a16="http://schemas.microsoft.com/office/drawing/2014/main" id="{38B8E2C4-3263-411A-B2BE-70CECD1DFFCC}"/>
              </a:ext>
            </a:extLst>
          </p:cNvPr>
          <p:cNvSpPr/>
          <p:nvPr userDrawn="1"/>
        </p:nvSpPr>
        <p:spPr>
          <a:xfrm>
            <a:off x="383678" y="836118"/>
            <a:ext cx="11424644" cy="5707686"/>
          </a:xfrm>
          <a:custGeom>
            <a:avLst/>
            <a:gdLst>
              <a:gd name="connsiteX0" fmla="*/ 0 w 11424644"/>
              <a:gd name="connsiteY0" fmla="*/ 161813 h 5707686"/>
              <a:gd name="connsiteX1" fmla="*/ 161813 w 11424644"/>
              <a:gd name="connsiteY1" fmla="*/ 0 h 5707686"/>
              <a:gd name="connsiteX2" fmla="*/ 855627 w 11424644"/>
              <a:gd name="connsiteY2" fmla="*/ 0 h 5707686"/>
              <a:gd name="connsiteX3" fmla="*/ 1771461 w 11424644"/>
              <a:gd name="connsiteY3" fmla="*/ 0 h 5707686"/>
              <a:gd name="connsiteX4" fmla="*/ 2576284 w 11424644"/>
              <a:gd name="connsiteY4" fmla="*/ 0 h 5707686"/>
              <a:gd name="connsiteX5" fmla="*/ 3492118 w 11424644"/>
              <a:gd name="connsiteY5" fmla="*/ 0 h 5707686"/>
              <a:gd name="connsiteX6" fmla="*/ 4296942 w 11424644"/>
              <a:gd name="connsiteY6" fmla="*/ 0 h 5707686"/>
              <a:gd name="connsiteX7" fmla="*/ 4768735 w 11424644"/>
              <a:gd name="connsiteY7" fmla="*/ 0 h 5707686"/>
              <a:gd name="connsiteX8" fmla="*/ 5573559 w 11424644"/>
              <a:gd name="connsiteY8" fmla="*/ 0 h 5707686"/>
              <a:gd name="connsiteX9" fmla="*/ 6156363 w 11424644"/>
              <a:gd name="connsiteY9" fmla="*/ 0 h 5707686"/>
              <a:gd name="connsiteX10" fmla="*/ 6628156 w 11424644"/>
              <a:gd name="connsiteY10" fmla="*/ 0 h 5707686"/>
              <a:gd name="connsiteX11" fmla="*/ 6988939 w 11424644"/>
              <a:gd name="connsiteY11" fmla="*/ 0 h 5707686"/>
              <a:gd name="connsiteX12" fmla="*/ 7460732 w 11424644"/>
              <a:gd name="connsiteY12" fmla="*/ 0 h 5707686"/>
              <a:gd name="connsiteX13" fmla="*/ 7932526 w 11424644"/>
              <a:gd name="connsiteY13" fmla="*/ 0 h 5707686"/>
              <a:gd name="connsiteX14" fmla="*/ 8626339 w 11424644"/>
              <a:gd name="connsiteY14" fmla="*/ 0 h 5707686"/>
              <a:gd name="connsiteX15" fmla="*/ 9320153 w 11424644"/>
              <a:gd name="connsiteY15" fmla="*/ 0 h 5707686"/>
              <a:gd name="connsiteX16" fmla="*/ 9902956 w 11424644"/>
              <a:gd name="connsiteY16" fmla="*/ 0 h 5707686"/>
              <a:gd name="connsiteX17" fmla="*/ 11262831 w 11424644"/>
              <a:gd name="connsiteY17" fmla="*/ 0 h 5707686"/>
              <a:gd name="connsiteX18" fmla="*/ 11424644 w 11424644"/>
              <a:gd name="connsiteY18" fmla="*/ 161813 h 5707686"/>
              <a:gd name="connsiteX19" fmla="*/ 11424644 w 11424644"/>
              <a:gd name="connsiteY19" fmla="*/ 673299 h 5707686"/>
              <a:gd name="connsiteX20" fmla="*/ 11424644 w 11424644"/>
              <a:gd name="connsiteY20" fmla="*/ 1400147 h 5707686"/>
              <a:gd name="connsiteX21" fmla="*/ 11424644 w 11424644"/>
              <a:gd name="connsiteY21" fmla="*/ 2180836 h 5707686"/>
              <a:gd name="connsiteX22" fmla="*/ 11424644 w 11424644"/>
              <a:gd name="connsiteY22" fmla="*/ 2692321 h 5707686"/>
              <a:gd name="connsiteX23" fmla="*/ 11424644 w 11424644"/>
              <a:gd name="connsiteY23" fmla="*/ 3473010 h 5707686"/>
              <a:gd name="connsiteX24" fmla="*/ 11424644 w 11424644"/>
              <a:gd name="connsiteY24" fmla="*/ 4253699 h 5707686"/>
              <a:gd name="connsiteX25" fmla="*/ 11424644 w 11424644"/>
              <a:gd name="connsiteY25" fmla="*/ 4765184 h 5707686"/>
              <a:gd name="connsiteX26" fmla="*/ 11424644 w 11424644"/>
              <a:gd name="connsiteY26" fmla="*/ 5545873 h 5707686"/>
              <a:gd name="connsiteX27" fmla="*/ 11262831 w 11424644"/>
              <a:gd name="connsiteY27" fmla="*/ 5707686 h 5707686"/>
              <a:gd name="connsiteX28" fmla="*/ 10791038 w 11424644"/>
              <a:gd name="connsiteY28" fmla="*/ 5707686 h 5707686"/>
              <a:gd name="connsiteX29" fmla="*/ 10430255 w 11424644"/>
              <a:gd name="connsiteY29" fmla="*/ 5707686 h 5707686"/>
              <a:gd name="connsiteX30" fmla="*/ 9514421 w 11424644"/>
              <a:gd name="connsiteY30" fmla="*/ 5707686 h 5707686"/>
              <a:gd name="connsiteX31" fmla="*/ 8598587 w 11424644"/>
              <a:gd name="connsiteY31" fmla="*/ 5707686 h 5707686"/>
              <a:gd name="connsiteX32" fmla="*/ 8237804 w 11424644"/>
              <a:gd name="connsiteY32" fmla="*/ 5707686 h 5707686"/>
              <a:gd name="connsiteX33" fmla="*/ 7766010 w 11424644"/>
              <a:gd name="connsiteY33" fmla="*/ 5707686 h 5707686"/>
              <a:gd name="connsiteX34" fmla="*/ 7072197 w 11424644"/>
              <a:gd name="connsiteY34" fmla="*/ 5707686 h 5707686"/>
              <a:gd name="connsiteX35" fmla="*/ 6267373 w 11424644"/>
              <a:gd name="connsiteY35" fmla="*/ 5707686 h 5707686"/>
              <a:gd name="connsiteX36" fmla="*/ 5684569 w 11424644"/>
              <a:gd name="connsiteY36" fmla="*/ 5707686 h 5707686"/>
              <a:gd name="connsiteX37" fmla="*/ 5212776 w 11424644"/>
              <a:gd name="connsiteY37" fmla="*/ 5707686 h 5707686"/>
              <a:gd name="connsiteX38" fmla="*/ 4740983 w 11424644"/>
              <a:gd name="connsiteY38" fmla="*/ 5707686 h 5707686"/>
              <a:gd name="connsiteX39" fmla="*/ 3936159 w 11424644"/>
              <a:gd name="connsiteY39" fmla="*/ 5707686 h 5707686"/>
              <a:gd name="connsiteX40" fmla="*/ 3575376 w 11424644"/>
              <a:gd name="connsiteY40" fmla="*/ 5707686 h 5707686"/>
              <a:gd name="connsiteX41" fmla="*/ 2992573 w 11424644"/>
              <a:gd name="connsiteY41" fmla="*/ 5707686 h 5707686"/>
              <a:gd name="connsiteX42" fmla="*/ 2298759 w 11424644"/>
              <a:gd name="connsiteY42" fmla="*/ 5707686 h 5707686"/>
              <a:gd name="connsiteX43" fmla="*/ 1826966 w 11424644"/>
              <a:gd name="connsiteY43" fmla="*/ 5707686 h 5707686"/>
              <a:gd name="connsiteX44" fmla="*/ 911132 w 11424644"/>
              <a:gd name="connsiteY44" fmla="*/ 5707686 h 5707686"/>
              <a:gd name="connsiteX45" fmla="*/ 161813 w 11424644"/>
              <a:gd name="connsiteY45" fmla="*/ 5707686 h 5707686"/>
              <a:gd name="connsiteX46" fmla="*/ 0 w 11424644"/>
              <a:gd name="connsiteY46" fmla="*/ 5545873 h 5707686"/>
              <a:gd name="connsiteX47" fmla="*/ 0 w 11424644"/>
              <a:gd name="connsiteY47" fmla="*/ 4980547 h 5707686"/>
              <a:gd name="connsiteX48" fmla="*/ 0 w 11424644"/>
              <a:gd name="connsiteY48" fmla="*/ 4253699 h 5707686"/>
              <a:gd name="connsiteX49" fmla="*/ 0 w 11424644"/>
              <a:gd name="connsiteY49" fmla="*/ 3526851 h 5707686"/>
              <a:gd name="connsiteX50" fmla="*/ 0 w 11424644"/>
              <a:gd name="connsiteY50" fmla="*/ 2746162 h 5707686"/>
              <a:gd name="connsiteX51" fmla="*/ 0 w 11424644"/>
              <a:gd name="connsiteY51" fmla="*/ 2073154 h 5707686"/>
              <a:gd name="connsiteX52" fmla="*/ 0 w 11424644"/>
              <a:gd name="connsiteY52" fmla="*/ 1561669 h 5707686"/>
              <a:gd name="connsiteX53" fmla="*/ 0 w 11424644"/>
              <a:gd name="connsiteY53" fmla="*/ 780980 h 5707686"/>
              <a:gd name="connsiteX54" fmla="*/ 0 w 11424644"/>
              <a:gd name="connsiteY54" fmla="*/ 161813 h 570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424644" h="5707686" fill="none" extrusionOk="0">
                <a:moveTo>
                  <a:pt x="0" y="161813"/>
                </a:moveTo>
                <a:cubicBezTo>
                  <a:pt x="-2026" y="70275"/>
                  <a:pt x="82182" y="7840"/>
                  <a:pt x="161813" y="0"/>
                </a:cubicBezTo>
                <a:cubicBezTo>
                  <a:pt x="501723" y="-22560"/>
                  <a:pt x="683895" y="-28699"/>
                  <a:pt x="855627" y="0"/>
                </a:cubicBezTo>
                <a:cubicBezTo>
                  <a:pt x="1027359" y="28699"/>
                  <a:pt x="1493368" y="42747"/>
                  <a:pt x="1771461" y="0"/>
                </a:cubicBezTo>
                <a:cubicBezTo>
                  <a:pt x="2049554" y="-42747"/>
                  <a:pt x="2389946" y="27786"/>
                  <a:pt x="2576284" y="0"/>
                </a:cubicBezTo>
                <a:cubicBezTo>
                  <a:pt x="2762622" y="-27786"/>
                  <a:pt x="3248216" y="42650"/>
                  <a:pt x="3492118" y="0"/>
                </a:cubicBezTo>
                <a:cubicBezTo>
                  <a:pt x="3736020" y="-42650"/>
                  <a:pt x="3925364" y="-13373"/>
                  <a:pt x="4296942" y="0"/>
                </a:cubicBezTo>
                <a:cubicBezTo>
                  <a:pt x="4668520" y="13373"/>
                  <a:pt x="4670643" y="-17341"/>
                  <a:pt x="4768735" y="0"/>
                </a:cubicBezTo>
                <a:cubicBezTo>
                  <a:pt x="4866827" y="17341"/>
                  <a:pt x="5209713" y="23812"/>
                  <a:pt x="5573559" y="0"/>
                </a:cubicBezTo>
                <a:cubicBezTo>
                  <a:pt x="5937405" y="-23812"/>
                  <a:pt x="5916820" y="-23597"/>
                  <a:pt x="6156363" y="0"/>
                </a:cubicBezTo>
                <a:cubicBezTo>
                  <a:pt x="6395906" y="23597"/>
                  <a:pt x="6441369" y="-3496"/>
                  <a:pt x="6628156" y="0"/>
                </a:cubicBezTo>
                <a:cubicBezTo>
                  <a:pt x="6814943" y="3496"/>
                  <a:pt x="6880315" y="17769"/>
                  <a:pt x="6988939" y="0"/>
                </a:cubicBezTo>
                <a:cubicBezTo>
                  <a:pt x="7097563" y="-17769"/>
                  <a:pt x="7271287" y="-9492"/>
                  <a:pt x="7460732" y="0"/>
                </a:cubicBezTo>
                <a:cubicBezTo>
                  <a:pt x="7650177" y="9492"/>
                  <a:pt x="7787033" y="-9077"/>
                  <a:pt x="7932526" y="0"/>
                </a:cubicBezTo>
                <a:cubicBezTo>
                  <a:pt x="8078019" y="9077"/>
                  <a:pt x="8281605" y="20829"/>
                  <a:pt x="8626339" y="0"/>
                </a:cubicBezTo>
                <a:cubicBezTo>
                  <a:pt x="8971073" y="-20829"/>
                  <a:pt x="9172390" y="-27668"/>
                  <a:pt x="9320153" y="0"/>
                </a:cubicBezTo>
                <a:cubicBezTo>
                  <a:pt x="9467916" y="27668"/>
                  <a:pt x="9654420" y="-13727"/>
                  <a:pt x="9902956" y="0"/>
                </a:cubicBezTo>
                <a:cubicBezTo>
                  <a:pt x="10151492" y="13727"/>
                  <a:pt x="10626848" y="15625"/>
                  <a:pt x="11262831" y="0"/>
                </a:cubicBezTo>
                <a:cubicBezTo>
                  <a:pt x="11331680" y="2253"/>
                  <a:pt x="11427959" y="76486"/>
                  <a:pt x="11424644" y="161813"/>
                </a:cubicBezTo>
                <a:cubicBezTo>
                  <a:pt x="11438979" y="376059"/>
                  <a:pt x="11418014" y="466529"/>
                  <a:pt x="11424644" y="673299"/>
                </a:cubicBezTo>
                <a:cubicBezTo>
                  <a:pt x="11431274" y="880069"/>
                  <a:pt x="11431549" y="1205243"/>
                  <a:pt x="11424644" y="1400147"/>
                </a:cubicBezTo>
                <a:cubicBezTo>
                  <a:pt x="11417739" y="1595051"/>
                  <a:pt x="11415446" y="1970574"/>
                  <a:pt x="11424644" y="2180836"/>
                </a:cubicBezTo>
                <a:cubicBezTo>
                  <a:pt x="11433842" y="2391098"/>
                  <a:pt x="11450144" y="2581901"/>
                  <a:pt x="11424644" y="2692321"/>
                </a:cubicBezTo>
                <a:cubicBezTo>
                  <a:pt x="11399144" y="2802741"/>
                  <a:pt x="11453498" y="3216132"/>
                  <a:pt x="11424644" y="3473010"/>
                </a:cubicBezTo>
                <a:cubicBezTo>
                  <a:pt x="11395790" y="3729888"/>
                  <a:pt x="11428837" y="4013561"/>
                  <a:pt x="11424644" y="4253699"/>
                </a:cubicBezTo>
                <a:cubicBezTo>
                  <a:pt x="11420451" y="4493837"/>
                  <a:pt x="11412358" y="4587485"/>
                  <a:pt x="11424644" y="4765184"/>
                </a:cubicBezTo>
                <a:cubicBezTo>
                  <a:pt x="11436930" y="4942883"/>
                  <a:pt x="11440742" y="5321433"/>
                  <a:pt x="11424644" y="5545873"/>
                </a:cubicBezTo>
                <a:cubicBezTo>
                  <a:pt x="11429053" y="5635144"/>
                  <a:pt x="11360125" y="5699558"/>
                  <a:pt x="11262831" y="5707686"/>
                </a:cubicBezTo>
                <a:cubicBezTo>
                  <a:pt x="11153008" y="5699175"/>
                  <a:pt x="10989410" y="5724726"/>
                  <a:pt x="10791038" y="5707686"/>
                </a:cubicBezTo>
                <a:cubicBezTo>
                  <a:pt x="10592666" y="5690646"/>
                  <a:pt x="10532566" y="5719926"/>
                  <a:pt x="10430255" y="5707686"/>
                </a:cubicBezTo>
                <a:cubicBezTo>
                  <a:pt x="10327944" y="5695446"/>
                  <a:pt x="9730342" y="5719348"/>
                  <a:pt x="9514421" y="5707686"/>
                </a:cubicBezTo>
                <a:cubicBezTo>
                  <a:pt x="9298500" y="5696024"/>
                  <a:pt x="8972840" y="5724277"/>
                  <a:pt x="8598587" y="5707686"/>
                </a:cubicBezTo>
                <a:cubicBezTo>
                  <a:pt x="8224334" y="5691095"/>
                  <a:pt x="8333212" y="5708614"/>
                  <a:pt x="8237804" y="5707686"/>
                </a:cubicBezTo>
                <a:cubicBezTo>
                  <a:pt x="8142396" y="5706758"/>
                  <a:pt x="7875795" y="5711206"/>
                  <a:pt x="7766010" y="5707686"/>
                </a:cubicBezTo>
                <a:cubicBezTo>
                  <a:pt x="7656225" y="5704166"/>
                  <a:pt x="7381207" y="5730818"/>
                  <a:pt x="7072197" y="5707686"/>
                </a:cubicBezTo>
                <a:cubicBezTo>
                  <a:pt x="6763187" y="5684554"/>
                  <a:pt x="6482260" y="5722781"/>
                  <a:pt x="6267373" y="5707686"/>
                </a:cubicBezTo>
                <a:cubicBezTo>
                  <a:pt x="6052486" y="5692591"/>
                  <a:pt x="5880856" y="5733531"/>
                  <a:pt x="5684569" y="5707686"/>
                </a:cubicBezTo>
                <a:cubicBezTo>
                  <a:pt x="5488282" y="5681841"/>
                  <a:pt x="5351420" y="5727605"/>
                  <a:pt x="5212776" y="5707686"/>
                </a:cubicBezTo>
                <a:cubicBezTo>
                  <a:pt x="5074132" y="5687767"/>
                  <a:pt x="4942385" y="5726063"/>
                  <a:pt x="4740983" y="5707686"/>
                </a:cubicBezTo>
                <a:cubicBezTo>
                  <a:pt x="4539581" y="5689309"/>
                  <a:pt x="4207489" y="5683131"/>
                  <a:pt x="3936159" y="5707686"/>
                </a:cubicBezTo>
                <a:cubicBezTo>
                  <a:pt x="3664829" y="5732241"/>
                  <a:pt x="3748786" y="5691140"/>
                  <a:pt x="3575376" y="5707686"/>
                </a:cubicBezTo>
                <a:cubicBezTo>
                  <a:pt x="3401966" y="5724232"/>
                  <a:pt x="3252508" y="5713124"/>
                  <a:pt x="2992573" y="5707686"/>
                </a:cubicBezTo>
                <a:cubicBezTo>
                  <a:pt x="2732638" y="5702248"/>
                  <a:pt x="2478459" y="5727062"/>
                  <a:pt x="2298759" y="5707686"/>
                </a:cubicBezTo>
                <a:cubicBezTo>
                  <a:pt x="2119059" y="5688310"/>
                  <a:pt x="2013858" y="5721843"/>
                  <a:pt x="1826966" y="5707686"/>
                </a:cubicBezTo>
                <a:cubicBezTo>
                  <a:pt x="1640074" y="5693529"/>
                  <a:pt x="1172638" y="5697732"/>
                  <a:pt x="911132" y="5707686"/>
                </a:cubicBezTo>
                <a:cubicBezTo>
                  <a:pt x="649626" y="5717640"/>
                  <a:pt x="384228" y="5692452"/>
                  <a:pt x="161813" y="5707686"/>
                </a:cubicBezTo>
                <a:cubicBezTo>
                  <a:pt x="61394" y="5691550"/>
                  <a:pt x="-5536" y="5648749"/>
                  <a:pt x="0" y="5545873"/>
                </a:cubicBezTo>
                <a:cubicBezTo>
                  <a:pt x="14267" y="5373338"/>
                  <a:pt x="-17231" y="5205115"/>
                  <a:pt x="0" y="4980547"/>
                </a:cubicBezTo>
                <a:cubicBezTo>
                  <a:pt x="17231" y="4755979"/>
                  <a:pt x="-23678" y="4571674"/>
                  <a:pt x="0" y="4253699"/>
                </a:cubicBezTo>
                <a:cubicBezTo>
                  <a:pt x="23678" y="3935724"/>
                  <a:pt x="35921" y="3691077"/>
                  <a:pt x="0" y="3526851"/>
                </a:cubicBezTo>
                <a:cubicBezTo>
                  <a:pt x="-35921" y="3362625"/>
                  <a:pt x="-15868" y="2914528"/>
                  <a:pt x="0" y="2746162"/>
                </a:cubicBezTo>
                <a:cubicBezTo>
                  <a:pt x="15868" y="2577796"/>
                  <a:pt x="11119" y="2395036"/>
                  <a:pt x="0" y="2073154"/>
                </a:cubicBezTo>
                <a:cubicBezTo>
                  <a:pt x="-11119" y="1751272"/>
                  <a:pt x="-12822" y="1748434"/>
                  <a:pt x="0" y="1561669"/>
                </a:cubicBezTo>
                <a:cubicBezTo>
                  <a:pt x="12822" y="1374905"/>
                  <a:pt x="36907" y="1050193"/>
                  <a:pt x="0" y="780980"/>
                </a:cubicBezTo>
                <a:cubicBezTo>
                  <a:pt x="-36907" y="511767"/>
                  <a:pt x="7602" y="385111"/>
                  <a:pt x="0" y="161813"/>
                </a:cubicBezTo>
                <a:close/>
              </a:path>
              <a:path w="11424644" h="5707686" stroke="0" extrusionOk="0">
                <a:moveTo>
                  <a:pt x="0" y="161813"/>
                </a:moveTo>
                <a:cubicBezTo>
                  <a:pt x="-15181" y="63082"/>
                  <a:pt x="63142" y="3492"/>
                  <a:pt x="161813" y="0"/>
                </a:cubicBezTo>
                <a:cubicBezTo>
                  <a:pt x="496084" y="-22079"/>
                  <a:pt x="641337" y="3000"/>
                  <a:pt x="1077647" y="0"/>
                </a:cubicBezTo>
                <a:cubicBezTo>
                  <a:pt x="1513957" y="-3000"/>
                  <a:pt x="1424297" y="1554"/>
                  <a:pt x="1660450" y="0"/>
                </a:cubicBezTo>
                <a:cubicBezTo>
                  <a:pt x="1896603" y="-1554"/>
                  <a:pt x="1970720" y="-10350"/>
                  <a:pt x="2132244" y="0"/>
                </a:cubicBezTo>
                <a:cubicBezTo>
                  <a:pt x="2293768" y="10350"/>
                  <a:pt x="2616206" y="7526"/>
                  <a:pt x="2937068" y="0"/>
                </a:cubicBezTo>
                <a:cubicBezTo>
                  <a:pt x="3257930" y="-7526"/>
                  <a:pt x="3230887" y="14130"/>
                  <a:pt x="3519871" y="0"/>
                </a:cubicBezTo>
                <a:cubicBezTo>
                  <a:pt x="3808855" y="-14130"/>
                  <a:pt x="4102670" y="29070"/>
                  <a:pt x="4435705" y="0"/>
                </a:cubicBezTo>
                <a:cubicBezTo>
                  <a:pt x="4768740" y="-29070"/>
                  <a:pt x="4725102" y="-21928"/>
                  <a:pt x="4907498" y="0"/>
                </a:cubicBezTo>
                <a:cubicBezTo>
                  <a:pt x="5089894" y="21928"/>
                  <a:pt x="5529033" y="37716"/>
                  <a:pt x="5823332" y="0"/>
                </a:cubicBezTo>
                <a:cubicBezTo>
                  <a:pt x="6117631" y="-37716"/>
                  <a:pt x="6023938" y="-15032"/>
                  <a:pt x="6184115" y="0"/>
                </a:cubicBezTo>
                <a:cubicBezTo>
                  <a:pt x="6344292" y="15032"/>
                  <a:pt x="6555443" y="-33563"/>
                  <a:pt x="6877929" y="0"/>
                </a:cubicBezTo>
                <a:cubicBezTo>
                  <a:pt x="7200415" y="33563"/>
                  <a:pt x="7248588" y="-23635"/>
                  <a:pt x="7571743" y="0"/>
                </a:cubicBezTo>
                <a:cubicBezTo>
                  <a:pt x="7894898" y="23635"/>
                  <a:pt x="8001012" y="-26761"/>
                  <a:pt x="8154546" y="0"/>
                </a:cubicBezTo>
                <a:cubicBezTo>
                  <a:pt x="8308080" y="26761"/>
                  <a:pt x="8623569" y="-23581"/>
                  <a:pt x="9070380" y="0"/>
                </a:cubicBezTo>
                <a:cubicBezTo>
                  <a:pt x="9517191" y="23581"/>
                  <a:pt x="9574798" y="15407"/>
                  <a:pt x="9986214" y="0"/>
                </a:cubicBezTo>
                <a:cubicBezTo>
                  <a:pt x="10397630" y="-15407"/>
                  <a:pt x="10299345" y="2593"/>
                  <a:pt x="10458007" y="0"/>
                </a:cubicBezTo>
                <a:cubicBezTo>
                  <a:pt x="10616669" y="-2593"/>
                  <a:pt x="11079398" y="-11669"/>
                  <a:pt x="11262831" y="0"/>
                </a:cubicBezTo>
                <a:cubicBezTo>
                  <a:pt x="11348711" y="-7108"/>
                  <a:pt x="11425055" y="66882"/>
                  <a:pt x="11424644" y="161813"/>
                </a:cubicBezTo>
                <a:cubicBezTo>
                  <a:pt x="11432315" y="437420"/>
                  <a:pt x="11441937" y="671542"/>
                  <a:pt x="11424644" y="888661"/>
                </a:cubicBezTo>
                <a:cubicBezTo>
                  <a:pt x="11407351" y="1105780"/>
                  <a:pt x="11423174" y="1283247"/>
                  <a:pt x="11424644" y="1453987"/>
                </a:cubicBezTo>
                <a:cubicBezTo>
                  <a:pt x="11426114" y="1624727"/>
                  <a:pt x="11433336" y="2035413"/>
                  <a:pt x="11424644" y="2234676"/>
                </a:cubicBezTo>
                <a:cubicBezTo>
                  <a:pt x="11415952" y="2433939"/>
                  <a:pt x="11452955" y="2730688"/>
                  <a:pt x="11424644" y="2907684"/>
                </a:cubicBezTo>
                <a:cubicBezTo>
                  <a:pt x="11396333" y="3084680"/>
                  <a:pt x="11431210" y="3294607"/>
                  <a:pt x="11424644" y="3473010"/>
                </a:cubicBezTo>
                <a:cubicBezTo>
                  <a:pt x="11418078" y="3651413"/>
                  <a:pt x="11409169" y="3931788"/>
                  <a:pt x="11424644" y="4146017"/>
                </a:cubicBezTo>
                <a:cubicBezTo>
                  <a:pt x="11440119" y="4360246"/>
                  <a:pt x="11412491" y="4532853"/>
                  <a:pt x="11424644" y="4657503"/>
                </a:cubicBezTo>
                <a:cubicBezTo>
                  <a:pt x="11436797" y="4782153"/>
                  <a:pt x="11455587" y="5147201"/>
                  <a:pt x="11424644" y="5545873"/>
                </a:cubicBezTo>
                <a:cubicBezTo>
                  <a:pt x="11419009" y="5646552"/>
                  <a:pt x="11348977" y="5703412"/>
                  <a:pt x="11262831" y="5707686"/>
                </a:cubicBezTo>
                <a:cubicBezTo>
                  <a:pt x="11004495" y="5671003"/>
                  <a:pt x="10735815" y="5725725"/>
                  <a:pt x="10458007" y="5707686"/>
                </a:cubicBezTo>
                <a:cubicBezTo>
                  <a:pt x="10180199" y="5689647"/>
                  <a:pt x="10143219" y="5726266"/>
                  <a:pt x="9986214" y="5707686"/>
                </a:cubicBezTo>
                <a:cubicBezTo>
                  <a:pt x="9829209" y="5689106"/>
                  <a:pt x="9394231" y="5713332"/>
                  <a:pt x="9181390" y="5707686"/>
                </a:cubicBezTo>
                <a:cubicBezTo>
                  <a:pt x="8968549" y="5702040"/>
                  <a:pt x="8909113" y="5723616"/>
                  <a:pt x="8820607" y="5707686"/>
                </a:cubicBezTo>
                <a:cubicBezTo>
                  <a:pt x="8732101" y="5691756"/>
                  <a:pt x="8418128" y="5678710"/>
                  <a:pt x="8015783" y="5707686"/>
                </a:cubicBezTo>
                <a:cubicBezTo>
                  <a:pt x="7613438" y="5736662"/>
                  <a:pt x="7750605" y="5689175"/>
                  <a:pt x="7543990" y="5707686"/>
                </a:cubicBezTo>
                <a:cubicBezTo>
                  <a:pt x="7337375" y="5726197"/>
                  <a:pt x="7338777" y="5707281"/>
                  <a:pt x="7183207" y="5707686"/>
                </a:cubicBezTo>
                <a:cubicBezTo>
                  <a:pt x="7027637" y="5708091"/>
                  <a:pt x="6929356" y="5686519"/>
                  <a:pt x="6711414" y="5707686"/>
                </a:cubicBezTo>
                <a:cubicBezTo>
                  <a:pt x="6493472" y="5728853"/>
                  <a:pt x="6149234" y="5730635"/>
                  <a:pt x="5906590" y="5707686"/>
                </a:cubicBezTo>
                <a:cubicBezTo>
                  <a:pt x="5663946" y="5684737"/>
                  <a:pt x="5604109" y="5721037"/>
                  <a:pt x="5434797" y="5707686"/>
                </a:cubicBezTo>
                <a:cubicBezTo>
                  <a:pt x="5265485" y="5694335"/>
                  <a:pt x="5253263" y="5701909"/>
                  <a:pt x="5074013" y="5707686"/>
                </a:cubicBezTo>
                <a:cubicBezTo>
                  <a:pt x="4894763" y="5713463"/>
                  <a:pt x="4722455" y="5722654"/>
                  <a:pt x="4602220" y="5707686"/>
                </a:cubicBezTo>
                <a:cubicBezTo>
                  <a:pt x="4481985" y="5692718"/>
                  <a:pt x="4190891" y="5713353"/>
                  <a:pt x="4019417" y="5707686"/>
                </a:cubicBezTo>
                <a:cubicBezTo>
                  <a:pt x="3847943" y="5702019"/>
                  <a:pt x="3504095" y="5715608"/>
                  <a:pt x="3325603" y="5707686"/>
                </a:cubicBezTo>
                <a:cubicBezTo>
                  <a:pt x="3147111" y="5699764"/>
                  <a:pt x="2990869" y="5705254"/>
                  <a:pt x="2853810" y="5707686"/>
                </a:cubicBezTo>
                <a:cubicBezTo>
                  <a:pt x="2716751" y="5710118"/>
                  <a:pt x="2252301" y="5751434"/>
                  <a:pt x="1937976" y="5707686"/>
                </a:cubicBezTo>
                <a:cubicBezTo>
                  <a:pt x="1623651" y="5663938"/>
                  <a:pt x="1583630" y="5734475"/>
                  <a:pt x="1244162" y="5707686"/>
                </a:cubicBezTo>
                <a:cubicBezTo>
                  <a:pt x="904694" y="5680897"/>
                  <a:pt x="529753" y="5725914"/>
                  <a:pt x="161813" y="5707686"/>
                </a:cubicBezTo>
                <a:cubicBezTo>
                  <a:pt x="63888" y="5697895"/>
                  <a:pt x="1979" y="5633098"/>
                  <a:pt x="0" y="5545873"/>
                </a:cubicBezTo>
                <a:cubicBezTo>
                  <a:pt x="34360" y="5361621"/>
                  <a:pt x="26470" y="5014151"/>
                  <a:pt x="0" y="4765184"/>
                </a:cubicBezTo>
                <a:cubicBezTo>
                  <a:pt x="-26470" y="4516217"/>
                  <a:pt x="24449" y="4419639"/>
                  <a:pt x="0" y="4199858"/>
                </a:cubicBezTo>
                <a:cubicBezTo>
                  <a:pt x="-24449" y="3980077"/>
                  <a:pt x="29369" y="3698137"/>
                  <a:pt x="0" y="3526851"/>
                </a:cubicBezTo>
                <a:cubicBezTo>
                  <a:pt x="-29369" y="3355565"/>
                  <a:pt x="-18379" y="3151580"/>
                  <a:pt x="0" y="3015365"/>
                </a:cubicBezTo>
                <a:cubicBezTo>
                  <a:pt x="18379" y="2879150"/>
                  <a:pt x="34574" y="2500902"/>
                  <a:pt x="0" y="2234676"/>
                </a:cubicBezTo>
                <a:cubicBezTo>
                  <a:pt x="-34574" y="1968450"/>
                  <a:pt x="12216" y="1771057"/>
                  <a:pt x="0" y="1561669"/>
                </a:cubicBezTo>
                <a:cubicBezTo>
                  <a:pt x="-12216" y="1352281"/>
                  <a:pt x="8783" y="954572"/>
                  <a:pt x="0" y="780980"/>
                </a:cubicBezTo>
                <a:cubicBezTo>
                  <a:pt x="-8783" y="607388"/>
                  <a:pt x="26306" y="323865"/>
                  <a:pt x="0" y="16181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prstGeom prst="roundRect">
                    <a:avLst>
                      <a:gd name="adj" fmla="val 283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id="{E95B46F3-F6A8-4C27-BCEF-5DC6A5AC2C40}"/>
              </a:ext>
            </a:extLst>
          </p:cNvPr>
          <p:cNvSpPr/>
          <p:nvPr userDrawn="1"/>
        </p:nvSpPr>
        <p:spPr>
          <a:xfrm>
            <a:off x="204658" y="222926"/>
            <a:ext cx="3595818" cy="561640"/>
          </a:xfrm>
          <a:custGeom>
            <a:avLst/>
            <a:gdLst>
              <a:gd name="connsiteX0" fmla="*/ 0 w 3595818"/>
              <a:gd name="connsiteY0" fmla="*/ 153446 h 561640"/>
              <a:gd name="connsiteX1" fmla="*/ 153446 w 3595818"/>
              <a:gd name="connsiteY1" fmla="*/ 0 h 561640"/>
              <a:gd name="connsiteX2" fmla="*/ 877010 w 3595818"/>
              <a:gd name="connsiteY2" fmla="*/ 0 h 561640"/>
              <a:gd name="connsiteX3" fmla="*/ 1501906 w 3595818"/>
              <a:gd name="connsiteY3" fmla="*/ 0 h 561640"/>
              <a:gd name="connsiteX4" fmla="*/ 2093912 w 3595818"/>
              <a:gd name="connsiteY4" fmla="*/ 0 h 561640"/>
              <a:gd name="connsiteX5" fmla="*/ 2784587 w 3595818"/>
              <a:gd name="connsiteY5" fmla="*/ 0 h 561640"/>
              <a:gd name="connsiteX6" fmla="*/ 3442372 w 3595818"/>
              <a:gd name="connsiteY6" fmla="*/ 0 h 561640"/>
              <a:gd name="connsiteX7" fmla="*/ 3595818 w 3595818"/>
              <a:gd name="connsiteY7" fmla="*/ 153446 h 561640"/>
              <a:gd name="connsiteX8" fmla="*/ 3595818 w 3595818"/>
              <a:gd name="connsiteY8" fmla="*/ 408194 h 561640"/>
              <a:gd name="connsiteX9" fmla="*/ 3442372 w 3595818"/>
              <a:gd name="connsiteY9" fmla="*/ 561640 h 561640"/>
              <a:gd name="connsiteX10" fmla="*/ 2784587 w 3595818"/>
              <a:gd name="connsiteY10" fmla="*/ 561640 h 561640"/>
              <a:gd name="connsiteX11" fmla="*/ 2159691 w 3595818"/>
              <a:gd name="connsiteY11" fmla="*/ 561640 h 561640"/>
              <a:gd name="connsiteX12" fmla="*/ 1436127 w 3595818"/>
              <a:gd name="connsiteY12" fmla="*/ 561640 h 561640"/>
              <a:gd name="connsiteX13" fmla="*/ 712563 w 3595818"/>
              <a:gd name="connsiteY13" fmla="*/ 561640 h 561640"/>
              <a:gd name="connsiteX14" fmla="*/ 153446 w 3595818"/>
              <a:gd name="connsiteY14" fmla="*/ 561640 h 561640"/>
              <a:gd name="connsiteX15" fmla="*/ 0 w 3595818"/>
              <a:gd name="connsiteY15" fmla="*/ 408194 h 561640"/>
              <a:gd name="connsiteX16" fmla="*/ 0 w 3595818"/>
              <a:gd name="connsiteY16" fmla="*/ 153446 h 5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5818" h="561640" extrusionOk="0">
                <a:moveTo>
                  <a:pt x="0" y="153446"/>
                </a:moveTo>
                <a:cubicBezTo>
                  <a:pt x="-6288" y="64821"/>
                  <a:pt x="60653" y="3020"/>
                  <a:pt x="153446" y="0"/>
                </a:cubicBezTo>
                <a:cubicBezTo>
                  <a:pt x="511012" y="-2702"/>
                  <a:pt x="661510" y="27158"/>
                  <a:pt x="877010" y="0"/>
                </a:cubicBezTo>
                <a:cubicBezTo>
                  <a:pt x="1092510" y="-27158"/>
                  <a:pt x="1259271" y="-29105"/>
                  <a:pt x="1501906" y="0"/>
                </a:cubicBezTo>
                <a:cubicBezTo>
                  <a:pt x="1744541" y="29105"/>
                  <a:pt x="1831554" y="23234"/>
                  <a:pt x="2093912" y="0"/>
                </a:cubicBezTo>
                <a:cubicBezTo>
                  <a:pt x="2356270" y="-23234"/>
                  <a:pt x="2523478" y="1236"/>
                  <a:pt x="2784587" y="0"/>
                </a:cubicBezTo>
                <a:cubicBezTo>
                  <a:pt x="3045697" y="-1236"/>
                  <a:pt x="3181693" y="18109"/>
                  <a:pt x="3442372" y="0"/>
                </a:cubicBezTo>
                <a:cubicBezTo>
                  <a:pt x="3537312" y="-16590"/>
                  <a:pt x="3585636" y="77648"/>
                  <a:pt x="3595818" y="153446"/>
                </a:cubicBezTo>
                <a:cubicBezTo>
                  <a:pt x="3607157" y="222147"/>
                  <a:pt x="3584834" y="344624"/>
                  <a:pt x="3595818" y="408194"/>
                </a:cubicBezTo>
                <a:cubicBezTo>
                  <a:pt x="3610822" y="496547"/>
                  <a:pt x="3509873" y="558851"/>
                  <a:pt x="3442372" y="561640"/>
                </a:cubicBezTo>
                <a:cubicBezTo>
                  <a:pt x="3253795" y="570178"/>
                  <a:pt x="3025570" y="588210"/>
                  <a:pt x="2784587" y="561640"/>
                </a:cubicBezTo>
                <a:cubicBezTo>
                  <a:pt x="2543605" y="535070"/>
                  <a:pt x="2425519" y="534990"/>
                  <a:pt x="2159691" y="561640"/>
                </a:cubicBezTo>
                <a:cubicBezTo>
                  <a:pt x="1893863" y="588290"/>
                  <a:pt x="1672237" y="559474"/>
                  <a:pt x="1436127" y="561640"/>
                </a:cubicBezTo>
                <a:cubicBezTo>
                  <a:pt x="1200017" y="563806"/>
                  <a:pt x="976911" y="533174"/>
                  <a:pt x="712563" y="561640"/>
                </a:cubicBezTo>
                <a:cubicBezTo>
                  <a:pt x="448215" y="590106"/>
                  <a:pt x="388150" y="534680"/>
                  <a:pt x="153446" y="561640"/>
                </a:cubicBezTo>
                <a:cubicBezTo>
                  <a:pt x="60584" y="553994"/>
                  <a:pt x="-2295" y="489509"/>
                  <a:pt x="0" y="408194"/>
                </a:cubicBezTo>
                <a:cubicBezTo>
                  <a:pt x="-271" y="357013"/>
                  <a:pt x="5753" y="251916"/>
                  <a:pt x="0" y="153446"/>
                </a:cubicBezTo>
                <a:close/>
              </a:path>
            </a:pathLst>
          </a:custGeom>
          <a:noFill/>
          <a:ln w="22225"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oundRect">
                    <a:avLst>
                      <a:gd name="adj" fmla="val 2732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E0DE36-0607-4673-990F-2ECC49DCA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90136" l="9699" r="89967">
                        <a14:foregroundMark x1="62876" y1="20408" x2="62876" y2="20408"/>
                        <a14:foregroundMark x1="72910" y1="17687" x2="72910" y2="17687"/>
                        <a14:foregroundMark x1="82609" y1="16667" x2="82609" y2="16667"/>
                        <a14:foregroundMark x1="83946" y1="25170" x2="83946" y2="25170"/>
                        <a14:foregroundMark x1="85619" y1="20068" x2="85619" y2="20068"/>
                        <a14:foregroundMark x1="74582" y1="10884" x2="74582" y2="10884"/>
                        <a14:foregroundMark x1="63545" y1="12925" x2="63545" y2="12925"/>
                        <a14:foregroundMark x1="58194" y1="26190" x2="58194" y2="26190"/>
                        <a14:foregroundMark x1="67224" y1="29932" x2="67224" y2="29932"/>
                        <a14:foregroundMark x1="75585" y1="34354" x2="75585" y2="34354"/>
                        <a14:foregroundMark x1="81940" y1="32313" x2="81940" y2="32313"/>
                        <a14:foregroundMark x1="88629" y1="30612" x2="88629" y2="30612"/>
                        <a14:foregroundMark x1="81940" y1="38435" x2="81940" y2="38435"/>
                        <a14:foregroundMark x1="71572" y1="39456" x2="71572" y2="39456"/>
                        <a14:foregroundMark x1="39130" y1="90136" x2="39130" y2="90136"/>
                        <a14:foregroundMark x1="32107" y1="69048" x2="32107" y2="69048"/>
                        <a14:foregroundMark x1="35452" y1="46599" x2="33779" y2="59184"/>
                        <a14:foregroundMark x1="23077" y1="60884" x2="23077" y2="59184"/>
                        <a14:foregroundMark x1="26421" y1="55102" x2="37458" y2="61565"/>
                        <a14:foregroundMark x1="25753" y1="61905" x2="47157" y2="73469"/>
                        <a14:foregroundMark x1="41137" y1="48299" x2="44147" y2="82313"/>
                        <a14:foregroundMark x1="43813" y1="52721" x2="46823" y2="79252"/>
                        <a14:foregroundMark x1="19732" y1="65986" x2="49833" y2="58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1552">
            <a:off x="320262" y="132854"/>
            <a:ext cx="607636" cy="59747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1BDF3-46CE-4F8D-9BAB-2B61D0CF2C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5629" y="265506"/>
            <a:ext cx="5978356" cy="460300"/>
          </a:xfrm>
        </p:spPr>
        <p:txBody>
          <a:bodyPr>
            <a:noAutofit/>
          </a:bodyPr>
          <a:lstStyle>
            <a:lvl1pPr marL="0" indent="0">
              <a:buNone/>
              <a:defRPr sz="27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7860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F243D0-1459-4268-9FF1-CD0236C7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F1BB9-0656-4896-A1A6-8DDE2720F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80656A-E332-445F-9FEA-0B9759A97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F2EC7-163F-4B1F-ABD6-D56E35B1C4BF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8D3D6-24A9-4BE7-B557-8AD964C45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9D14C-AAC8-4D26-A525-C47612676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00ED6-3DCC-4866-9E7A-54C5DFAB6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7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INUcapstone-19-20/CapstoneDesign_2/tree/master/Raspberry%20P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NUcapstone-19-20/CapstoneDesign_2/blob/master/Arduino/buttonpad.in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DDB8F4-A1CE-4B84-BC32-CCCA3F33DB11}"/>
              </a:ext>
            </a:extLst>
          </p:cNvPr>
          <p:cNvSpPr/>
          <p:nvPr/>
        </p:nvSpPr>
        <p:spPr>
          <a:xfrm>
            <a:off x="246217" y="2081804"/>
            <a:ext cx="11720209" cy="988940"/>
          </a:xfrm>
          <a:custGeom>
            <a:avLst/>
            <a:gdLst>
              <a:gd name="connsiteX0" fmla="*/ 0 w 11720209"/>
              <a:gd name="connsiteY0" fmla="*/ 164827 h 988940"/>
              <a:gd name="connsiteX1" fmla="*/ 164827 w 11720209"/>
              <a:gd name="connsiteY1" fmla="*/ 0 h 988940"/>
              <a:gd name="connsiteX2" fmla="*/ 1062671 w 11720209"/>
              <a:gd name="connsiteY2" fmla="*/ 0 h 988940"/>
              <a:gd name="connsiteX3" fmla="*/ 1504892 w 11720209"/>
              <a:gd name="connsiteY3" fmla="*/ 0 h 988940"/>
              <a:gd name="connsiteX4" fmla="*/ 2174925 w 11720209"/>
              <a:gd name="connsiteY4" fmla="*/ 0 h 988940"/>
              <a:gd name="connsiteX5" fmla="*/ 2503241 w 11720209"/>
              <a:gd name="connsiteY5" fmla="*/ 0 h 988940"/>
              <a:gd name="connsiteX6" fmla="*/ 3401085 w 11720209"/>
              <a:gd name="connsiteY6" fmla="*/ 0 h 988940"/>
              <a:gd name="connsiteX7" fmla="*/ 4071117 w 11720209"/>
              <a:gd name="connsiteY7" fmla="*/ 0 h 988940"/>
              <a:gd name="connsiteX8" fmla="*/ 4968961 w 11720209"/>
              <a:gd name="connsiteY8" fmla="*/ 0 h 988940"/>
              <a:gd name="connsiteX9" fmla="*/ 5525088 w 11720209"/>
              <a:gd name="connsiteY9" fmla="*/ 0 h 988940"/>
              <a:gd name="connsiteX10" fmla="*/ 5967310 w 11720209"/>
              <a:gd name="connsiteY10" fmla="*/ 0 h 988940"/>
              <a:gd name="connsiteX11" fmla="*/ 6637342 w 11720209"/>
              <a:gd name="connsiteY11" fmla="*/ 0 h 988940"/>
              <a:gd name="connsiteX12" fmla="*/ 7421281 w 11720209"/>
              <a:gd name="connsiteY12" fmla="*/ 0 h 988940"/>
              <a:gd name="connsiteX13" fmla="*/ 8319124 w 11720209"/>
              <a:gd name="connsiteY13" fmla="*/ 0 h 988940"/>
              <a:gd name="connsiteX14" fmla="*/ 9103063 w 11720209"/>
              <a:gd name="connsiteY14" fmla="*/ 0 h 988940"/>
              <a:gd name="connsiteX15" fmla="*/ 10000906 w 11720209"/>
              <a:gd name="connsiteY15" fmla="*/ 0 h 988940"/>
              <a:gd name="connsiteX16" fmla="*/ 10784844 w 11720209"/>
              <a:gd name="connsiteY16" fmla="*/ 0 h 988940"/>
              <a:gd name="connsiteX17" fmla="*/ 11555382 w 11720209"/>
              <a:gd name="connsiteY17" fmla="*/ 0 h 988940"/>
              <a:gd name="connsiteX18" fmla="*/ 11720209 w 11720209"/>
              <a:gd name="connsiteY18" fmla="*/ 164827 h 988940"/>
              <a:gd name="connsiteX19" fmla="*/ 11720209 w 11720209"/>
              <a:gd name="connsiteY19" fmla="*/ 824113 h 988940"/>
              <a:gd name="connsiteX20" fmla="*/ 11555382 w 11720209"/>
              <a:gd name="connsiteY20" fmla="*/ 988940 h 988940"/>
              <a:gd name="connsiteX21" fmla="*/ 11227066 w 11720209"/>
              <a:gd name="connsiteY21" fmla="*/ 988940 h 988940"/>
              <a:gd name="connsiteX22" fmla="*/ 10557033 w 11720209"/>
              <a:gd name="connsiteY22" fmla="*/ 988940 h 988940"/>
              <a:gd name="connsiteX23" fmla="*/ 9887001 w 11720209"/>
              <a:gd name="connsiteY23" fmla="*/ 988940 h 988940"/>
              <a:gd name="connsiteX24" fmla="*/ 9330874 w 11720209"/>
              <a:gd name="connsiteY24" fmla="*/ 988940 h 988940"/>
              <a:gd name="connsiteX25" fmla="*/ 8433030 w 11720209"/>
              <a:gd name="connsiteY25" fmla="*/ 988940 h 988940"/>
              <a:gd name="connsiteX26" fmla="*/ 7990808 w 11720209"/>
              <a:gd name="connsiteY26" fmla="*/ 988940 h 988940"/>
              <a:gd name="connsiteX27" fmla="*/ 7092965 w 11720209"/>
              <a:gd name="connsiteY27" fmla="*/ 988940 h 988940"/>
              <a:gd name="connsiteX28" fmla="*/ 6650743 w 11720209"/>
              <a:gd name="connsiteY28" fmla="*/ 988940 h 988940"/>
              <a:gd name="connsiteX29" fmla="*/ 5866805 w 11720209"/>
              <a:gd name="connsiteY29" fmla="*/ 988940 h 988940"/>
              <a:gd name="connsiteX30" fmla="*/ 4968961 w 11720209"/>
              <a:gd name="connsiteY30" fmla="*/ 988940 h 988940"/>
              <a:gd name="connsiteX31" fmla="*/ 4640645 w 11720209"/>
              <a:gd name="connsiteY31" fmla="*/ 988940 h 988940"/>
              <a:gd name="connsiteX32" fmla="*/ 3742801 w 11720209"/>
              <a:gd name="connsiteY32" fmla="*/ 988940 h 988940"/>
              <a:gd name="connsiteX33" fmla="*/ 2844958 w 11720209"/>
              <a:gd name="connsiteY33" fmla="*/ 988940 h 988940"/>
              <a:gd name="connsiteX34" fmla="*/ 2516642 w 11720209"/>
              <a:gd name="connsiteY34" fmla="*/ 988940 h 988940"/>
              <a:gd name="connsiteX35" fmla="*/ 1846609 w 11720209"/>
              <a:gd name="connsiteY35" fmla="*/ 988940 h 988940"/>
              <a:gd name="connsiteX36" fmla="*/ 1290482 w 11720209"/>
              <a:gd name="connsiteY36" fmla="*/ 988940 h 988940"/>
              <a:gd name="connsiteX37" fmla="*/ 164827 w 11720209"/>
              <a:gd name="connsiteY37" fmla="*/ 988940 h 988940"/>
              <a:gd name="connsiteX38" fmla="*/ 0 w 11720209"/>
              <a:gd name="connsiteY38" fmla="*/ 824113 h 988940"/>
              <a:gd name="connsiteX39" fmla="*/ 0 w 11720209"/>
              <a:gd name="connsiteY39" fmla="*/ 164827 h 98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0209" h="988940" fill="none" extrusionOk="0">
                <a:moveTo>
                  <a:pt x="0" y="164827"/>
                </a:moveTo>
                <a:cubicBezTo>
                  <a:pt x="-14543" y="57157"/>
                  <a:pt x="75650" y="-2007"/>
                  <a:pt x="164827" y="0"/>
                </a:cubicBezTo>
                <a:cubicBezTo>
                  <a:pt x="487624" y="-41779"/>
                  <a:pt x="664768" y="7584"/>
                  <a:pt x="1062671" y="0"/>
                </a:cubicBezTo>
                <a:cubicBezTo>
                  <a:pt x="1460574" y="-7584"/>
                  <a:pt x="1383088" y="19207"/>
                  <a:pt x="1504892" y="0"/>
                </a:cubicBezTo>
                <a:cubicBezTo>
                  <a:pt x="1626696" y="-19207"/>
                  <a:pt x="1841410" y="33205"/>
                  <a:pt x="2174925" y="0"/>
                </a:cubicBezTo>
                <a:cubicBezTo>
                  <a:pt x="2508440" y="-33205"/>
                  <a:pt x="2423141" y="5466"/>
                  <a:pt x="2503241" y="0"/>
                </a:cubicBezTo>
                <a:cubicBezTo>
                  <a:pt x="2583341" y="-5466"/>
                  <a:pt x="3015204" y="5555"/>
                  <a:pt x="3401085" y="0"/>
                </a:cubicBezTo>
                <a:cubicBezTo>
                  <a:pt x="3786966" y="-5555"/>
                  <a:pt x="3874145" y="-1456"/>
                  <a:pt x="4071117" y="0"/>
                </a:cubicBezTo>
                <a:cubicBezTo>
                  <a:pt x="4268089" y="1456"/>
                  <a:pt x="4679868" y="-13027"/>
                  <a:pt x="4968961" y="0"/>
                </a:cubicBezTo>
                <a:cubicBezTo>
                  <a:pt x="5258054" y="13027"/>
                  <a:pt x="5348286" y="9140"/>
                  <a:pt x="5525088" y="0"/>
                </a:cubicBezTo>
                <a:cubicBezTo>
                  <a:pt x="5701890" y="-9140"/>
                  <a:pt x="5877699" y="-15526"/>
                  <a:pt x="5967310" y="0"/>
                </a:cubicBezTo>
                <a:cubicBezTo>
                  <a:pt x="6056921" y="15526"/>
                  <a:pt x="6369732" y="-14589"/>
                  <a:pt x="6637342" y="0"/>
                </a:cubicBezTo>
                <a:cubicBezTo>
                  <a:pt x="6904952" y="14589"/>
                  <a:pt x="7224037" y="-33640"/>
                  <a:pt x="7421281" y="0"/>
                </a:cubicBezTo>
                <a:cubicBezTo>
                  <a:pt x="7618525" y="33640"/>
                  <a:pt x="7973645" y="15309"/>
                  <a:pt x="8319124" y="0"/>
                </a:cubicBezTo>
                <a:cubicBezTo>
                  <a:pt x="8664603" y="-15309"/>
                  <a:pt x="8816534" y="-27002"/>
                  <a:pt x="9103063" y="0"/>
                </a:cubicBezTo>
                <a:cubicBezTo>
                  <a:pt x="9389592" y="27002"/>
                  <a:pt x="9556873" y="-5159"/>
                  <a:pt x="10000906" y="0"/>
                </a:cubicBezTo>
                <a:cubicBezTo>
                  <a:pt x="10444939" y="5159"/>
                  <a:pt x="10542620" y="-10402"/>
                  <a:pt x="10784844" y="0"/>
                </a:cubicBezTo>
                <a:cubicBezTo>
                  <a:pt x="11027068" y="10402"/>
                  <a:pt x="11275760" y="-23575"/>
                  <a:pt x="11555382" y="0"/>
                </a:cubicBezTo>
                <a:cubicBezTo>
                  <a:pt x="11647510" y="-13899"/>
                  <a:pt x="11710515" y="87875"/>
                  <a:pt x="11720209" y="164827"/>
                </a:cubicBezTo>
                <a:cubicBezTo>
                  <a:pt x="11696847" y="403667"/>
                  <a:pt x="11731506" y="673377"/>
                  <a:pt x="11720209" y="824113"/>
                </a:cubicBezTo>
                <a:cubicBezTo>
                  <a:pt x="11740186" y="919176"/>
                  <a:pt x="11639587" y="988118"/>
                  <a:pt x="11555382" y="988940"/>
                </a:cubicBezTo>
                <a:cubicBezTo>
                  <a:pt x="11399257" y="990616"/>
                  <a:pt x="11350281" y="996204"/>
                  <a:pt x="11227066" y="988940"/>
                </a:cubicBezTo>
                <a:cubicBezTo>
                  <a:pt x="11103851" y="981676"/>
                  <a:pt x="10774053" y="967417"/>
                  <a:pt x="10557033" y="988940"/>
                </a:cubicBezTo>
                <a:cubicBezTo>
                  <a:pt x="10340013" y="1010463"/>
                  <a:pt x="10106689" y="996187"/>
                  <a:pt x="9887001" y="988940"/>
                </a:cubicBezTo>
                <a:cubicBezTo>
                  <a:pt x="9667313" y="981693"/>
                  <a:pt x="9539686" y="968820"/>
                  <a:pt x="9330874" y="988940"/>
                </a:cubicBezTo>
                <a:cubicBezTo>
                  <a:pt x="9122062" y="1009060"/>
                  <a:pt x="8687481" y="1020522"/>
                  <a:pt x="8433030" y="988940"/>
                </a:cubicBezTo>
                <a:cubicBezTo>
                  <a:pt x="8178579" y="957358"/>
                  <a:pt x="8104925" y="1007259"/>
                  <a:pt x="7990808" y="988940"/>
                </a:cubicBezTo>
                <a:cubicBezTo>
                  <a:pt x="7876691" y="970621"/>
                  <a:pt x="7290740" y="1030919"/>
                  <a:pt x="7092965" y="988940"/>
                </a:cubicBezTo>
                <a:cubicBezTo>
                  <a:pt x="6895190" y="946961"/>
                  <a:pt x="6765416" y="1006448"/>
                  <a:pt x="6650743" y="988940"/>
                </a:cubicBezTo>
                <a:cubicBezTo>
                  <a:pt x="6536070" y="971432"/>
                  <a:pt x="6161766" y="993928"/>
                  <a:pt x="5866805" y="988940"/>
                </a:cubicBezTo>
                <a:cubicBezTo>
                  <a:pt x="5571844" y="983952"/>
                  <a:pt x="5283062" y="1019880"/>
                  <a:pt x="4968961" y="988940"/>
                </a:cubicBezTo>
                <a:cubicBezTo>
                  <a:pt x="4654860" y="958000"/>
                  <a:pt x="4720373" y="1003625"/>
                  <a:pt x="4640645" y="988940"/>
                </a:cubicBezTo>
                <a:cubicBezTo>
                  <a:pt x="4560917" y="974255"/>
                  <a:pt x="3959387" y="944772"/>
                  <a:pt x="3742801" y="988940"/>
                </a:cubicBezTo>
                <a:cubicBezTo>
                  <a:pt x="3526215" y="1033108"/>
                  <a:pt x="3065934" y="1015579"/>
                  <a:pt x="2844958" y="988940"/>
                </a:cubicBezTo>
                <a:cubicBezTo>
                  <a:pt x="2623982" y="962301"/>
                  <a:pt x="2606481" y="976852"/>
                  <a:pt x="2516642" y="988940"/>
                </a:cubicBezTo>
                <a:cubicBezTo>
                  <a:pt x="2426803" y="1001028"/>
                  <a:pt x="2143543" y="974089"/>
                  <a:pt x="1846609" y="988940"/>
                </a:cubicBezTo>
                <a:cubicBezTo>
                  <a:pt x="1549675" y="1003791"/>
                  <a:pt x="1404496" y="1002648"/>
                  <a:pt x="1290482" y="988940"/>
                </a:cubicBezTo>
                <a:cubicBezTo>
                  <a:pt x="1176468" y="975232"/>
                  <a:pt x="505347" y="937175"/>
                  <a:pt x="164827" y="988940"/>
                </a:cubicBezTo>
                <a:cubicBezTo>
                  <a:pt x="85074" y="994042"/>
                  <a:pt x="3403" y="912197"/>
                  <a:pt x="0" y="824113"/>
                </a:cubicBezTo>
                <a:cubicBezTo>
                  <a:pt x="4392" y="605071"/>
                  <a:pt x="21006" y="385441"/>
                  <a:pt x="0" y="164827"/>
                </a:cubicBezTo>
                <a:close/>
              </a:path>
              <a:path w="11720209" h="988940" stroke="0" extrusionOk="0">
                <a:moveTo>
                  <a:pt x="0" y="164827"/>
                </a:moveTo>
                <a:cubicBezTo>
                  <a:pt x="-10408" y="67376"/>
                  <a:pt x="55118" y="7010"/>
                  <a:pt x="164827" y="0"/>
                </a:cubicBezTo>
                <a:cubicBezTo>
                  <a:pt x="577917" y="4791"/>
                  <a:pt x="616334" y="10411"/>
                  <a:pt x="1062671" y="0"/>
                </a:cubicBezTo>
                <a:cubicBezTo>
                  <a:pt x="1509008" y="-10411"/>
                  <a:pt x="1459149" y="-14537"/>
                  <a:pt x="1618798" y="0"/>
                </a:cubicBezTo>
                <a:cubicBezTo>
                  <a:pt x="1778447" y="14537"/>
                  <a:pt x="1916338" y="-20389"/>
                  <a:pt x="2061019" y="0"/>
                </a:cubicBezTo>
                <a:cubicBezTo>
                  <a:pt x="2205700" y="20389"/>
                  <a:pt x="2631318" y="7397"/>
                  <a:pt x="2844958" y="0"/>
                </a:cubicBezTo>
                <a:cubicBezTo>
                  <a:pt x="3058598" y="-7397"/>
                  <a:pt x="3152525" y="19892"/>
                  <a:pt x="3401085" y="0"/>
                </a:cubicBezTo>
                <a:cubicBezTo>
                  <a:pt x="3649645" y="-19892"/>
                  <a:pt x="3906011" y="-35899"/>
                  <a:pt x="4298928" y="0"/>
                </a:cubicBezTo>
                <a:cubicBezTo>
                  <a:pt x="4691845" y="35899"/>
                  <a:pt x="4651342" y="3448"/>
                  <a:pt x="4741150" y="0"/>
                </a:cubicBezTo>
                <a:cubicBezTo>
                  <a:pt x="4830958" y="-3448"/>
                  <a:pt x="5361850" y="16885"/>
                  <a:pt x="5638994" y="0"/>
                </a:cubicBezTo>
                <a:cubicBezTo>
                  <a:pt x="5916138" y="-16885"/>
                  <a:pt x="5875292" y="-14044"/>
                  <a:pt x="5967310" y="0"/>
                </a:cubicBezTo>
                <a:cubicBezTo>
                  <a:pt x="6059328" y="14044"/>
                  <a:pt x="6434238" y="22015"/>
                  <a:pt x="6637342" y="0"/>
                </a:cubicBezTo>
                <a:cubicBezTo>
                  <a:pt x="6840446" y="-22015"/>
                  <a:pt x="7018749" y="6470"/>
                  <a:pt x="7307375" y="0"/>
                </a:cubicBezTo>
                <a:cubicBezTo>
                  <a:pt x="7596001" y="-6470"/>
                  <a:pt x="7594907" y="10016"/>
                  <a:pt x="7863502" y="0"/>
                </a:cubicBezTo>
                <a:cubicBezTo>
                  <a:pt x="8132097" y="-10016"/>
                  <a:pt x="8331974" y="28564"/>
                  <a:pt x="8761346" y="0"/>
                </a:cubicBezTo>
                <a:cubicBezTo>
                  <a:pt x="9190718" y="-28564"/>
                  <a:pt x="9306875" y="1358"/>
                  <a:pt x="9659190" y="0"/>
                </a:cubicBezTo>
                <a:cubicBezTo>
                  <a:pt x="10011505" y="-1358"/>
                  <a:pt x="9896025" y="-10546"/>
                  <a:pt x="10101411" y="0"/>
                </a:cubicBezTo>
                <a:cubicBezTo>
                  <a:pt x="10306797" y="10546"/>
                  <a:pt x="10604690" y="-14534"/>
                  <a:pt x="10771444" y="0"/>
                </a:cubicBezTo>
                <a:cubicBezTo>
                  <a:pt x="10938198" y="14534"/>
                  <a:pt x="11372116" y="31784"/>
                  <a:pt x="11555382" y="0"/>
                </a:cubicBezTo>
                <a:cubicBezTo>
                  <a:pt x="11640562" y="-17601"/>
                  <a:pt x="11727077" y="72401"/>
                  <a:pt x="11720209" y="164827"/>
                </a:cubicBezTo>
                <a:cubicBezTo>
                  <a:pt x="11719159" y="483860"/>
                  <a:pt x="11726256" y="690264"/>
                  <a:pt x="11720209" y="824113"/>
                </a:cubicBezTo>
                <a:cubicBezTo>
                  <a:pt x="11729767" y="909475"/>
                  <a:pt x="11637355" y="1003320"/>
                  <a:pt x="11555382" y="988940"/>
                </a:cubicBezTo>
                <a:cubicBezTo>
                  <a:pt x="11294214" y="973045"/>
                  <a:pt x="11256806" y="982470"/>
                  <a:pt x="10999255" y="988940"/>
                </a:cubicBezTo>
                <a:cubicBezTo>
                  <a:pt x="10741704" y="995410"/>
                  <a:pt x="10502766" y="1019437"/>
                  <a:pt x="10329222" y="988940"/>
                </a:cubicBezTo>
                <a:cubicBezTo>
                  <a:pt x="10155678" y="958443"/>
                  <a:pt x="10074674" y="998747"/>
                  <a:pt x="10000906" y="988940"/>
                </a:cubicBezTo>
                <a:cubicBezTo>
                  <a:pt x="9927138" y="979133"/>
                  <a:pt x="9761909" y="992447"/>
                  <a:pt x="9672590" y="988940"/>
                </a:cubicBezTo>
                <a:cubicBezTo>
                  <a:pt x="9583271" y="985433"/>
                  <a:pt x="9304966" y="1010877"/>
                  <a:pt x="9002558" y="988940"/>
                </a:cubicBezTo>
                <a:cubicBezTo>
                  <a:pt x="8700150" y="967003"/>
                  <a:pt x="8714433" y="1001452"/>
                  <a:pt x="8560336" y="988940"/>
                </a:cubicBezTo>
                <a:cubicBezTo>
                  <a:pt x="8406239" y="976428"/>
                  <a:pt x="7967646" y="956834"/>
                  <a:pt x="7776398" y="988940"/>
                </a:cubicBezTo>
                <a:cubicBezTo>
                  <a:pt x="7585150" y="1021046"/>
                  <a:pt x="7551566" y="1003092"/>
                  <a:pt x="7334176" y="988940"/>
                </a:cubicBezTo>
                <a:cubicBezTo>
                  <a:pt x="7116786" y="974788"/>
                  <a:pt x="6795050" y="981255"/>
                  <a:pt x="6550238" y="988940"/>
                </a:cubicBezTo>
                <a:cubicBezTo>
                  <a:pt x="6305426" y="996625"/>
                  <a:pt x="6309088" y="1000009"/>
                  <a:pt x="6221922" y="988940"/>
                </a:cubicBezTo>
                <a:cubicBezTo>
                  <a:pt x="6134756" y="977871"/>
                  <a:pt x="5702964" y="958578"/>
                  <a:pt x="5437984" y="988940"/>
                </a:cubicBezTo>
                <a:cubicBezTo>
                  <a:pt x="5173004" y="1019302"/>
                  <a:pt x="5122019" y="973209"/>
                  <a:pt x="4995762" y="988940"/>
                </a:cubicBezTo>
                <a:cubicBezTo>
                  <a:pt x="4869505" y="1004671"/>
                  <a:pt x="4741416" y="980580"/>
                  <a:pt x="4667446" y="988940"/>
                </a:cubicBezTo>
                <a:cubicBezTo>
                  <a:pt x="4593476" y="997300"/>
                  <a:pt x="4442452" y="980333"/>
                  <a:pt x="4225225" y="988940"/>
                </a:cubicBezTo>
                <a:cubicBezTo>
                  <a:pt x="4007998" y="997547"/>
                  <a:pt x="3760961" y="958153"/>
                  <a:pt x="3441287" y="988940"/>
                </a:cubicBezTo>
                <a:cubicBezTo>
                  <a:pt x="3121613" y="1019727"/>
                  <a:pt x="3141627" y="983615"/>
                  <a:pt x="2999065" y="988940"/>
                </a:cubicBezTo>
                <a:cubicBezTo>
                  <a:pt x="2856503" y="994265"/>
                  <a:pt x="2774553" y="973824"/>
                  <a:pt x="2670749" y="988940"/>
                </a:cubicBezTo>
                <a:cubicBezTo>
                  <a:pt x="2566945" y="1004056"/>
                  <a:pt x="2437806" y="991550"/>
                  <a:pt x="2228528" y="988940"/>
                </a:cubicBezTo>
                <a:cubicBezTo>
                  <a:pt x="2019250" y="986330"/>
                  <a:pt x="1857318" y="1001079"/>
                  <a:pt x="1672400" y="988940"/>
                </a:cubicBezTo>
                <a:cubicBezTo>
                  <a:pt x="1487482" y="976801"/>
                  <a:pt x="1238171" y="996397"/>
                  <a:pt x="1002368" y="988940"/>
                </a:cubicBezTo>
                <a:cubicBezTo>
                  <a:pt x="766565" y="981483"/>
                  <a:pt x="487393" y="989710"/>
                  <a:pt x="164827" y="988940"/>
                </a:cubicBezTo>
                <a:cubicBezTo>
                  <a:pt x="79954" y="1004767"/>
                  <a:pt x="18618" y="923805"/>
                  <a:pt x="0" y="824113"/>
                </a:cubicBezTo>
                <a:cubicBezTo>
                  <a:pt x="26018" y="692168"/>
                  <a:pt x="-17937" y="393540"/>
                  <a:pt x="0" y="1648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DF8D0-608E-4AF7-BB3B-9355FFF961CE}"/>
              </a:ext>
            </a:extLst>
          </p:cNvPr>
          <p:cNvSpPr txBox="1"/>
          <p:nvPr/>
        </p:nvSpPr>
        <p:spPr>
          <a:xfrm>
            <a:off x="2727726" y="2166857"/>
            <a:ext cx="62302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프로젝트 중간보고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9D509A-DB53-4798-9CD4-70B297274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90136" l="9699" r="89967">
                        <a14:foregroundMark x1="62876" y1="20408" x2="62876" y2="20408"/>
                        <a14:foregroundMark x1="72910" y1="17687" x2="72910" y2="17687"/>
                        <a14:foregroundMark x1="82609" y1="16667" x2="82609" y2="16667"/>
                        <a14:foregroundMark x1="83946" y1="25170" x2="83946" y2="25170"/>
                        <a14:foregroundMark x1="85619" y1="20068" x2="85619" y2="20068"/>
                        <a14:foregroundMark x1="74582" y1="10884" x2="74582" y2="10884"/>
                        <a14:foregroundMark x1="63545" y1="12925" x2="63545" y2="12925"/>
                        <a14:foregroundMark x1="58194" y1="26190" x2="58194" y2="26190"/>
                        <a14:foregroundMark x1="67224" y1="29932" x2="67224" y2="29932"/>
                        <a14:foregroundMark x1="75585" y1="34354" x2="75585" y2="34354"/>
                        <a14:foregroundMark x1="81940" y1="32313" x2="81940" y2="32313"/>
                        <a14:foregroundMark x1="88629" y1="30612" x2="88629" y2="30612"/>
                        <a14:foregroundMark x1="81940" y1="38435" x2="81940" y2="38435"/>
                        <a14:foregroundMark x1="71572" y1="39456" x2="71572" y2="39456"/>
                        <a14:foregroundMark x1="39130" y1="90136" x2="39130" y2="90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1552">
            <a:off x="8290092" y="2068549"/>
            <a:ext cx="923824" cy="908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8C99D0-8ED2-4A75-A563-3436F5813026}"/>
              </a:ext>
            </a:extLst>
          </p:cNvPr>
          <p:cNvSpPr txBox="1"/>
          <p:nvPr/>
        </p:nvSpPr>
        <p:spPr>
          <a:xfrm>
            <a:off x="5267823" y="4301290"/>
            <a:ext cx="16769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김병민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김수연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손병수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이예은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3BED9-CE72-46BE-BC80-F9CA46AF3E97}"/>
              </a:ext>
            </a:extLst>
          </p:cNvPr>
          <p:cNvSpPr txBox="1"/>
          <p:nvPr/>
        </p:nvSpPr>
        <p:spPr>
          <a:xfrm>
            <a:off x="5257497" y="3502829"/>
            <a:ext cx="1676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복전과생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46AB11F-EF3D-4A31-8A04-63D8C77B7484}"/>
              </a:ext>
            </a:extLst>
          </p:cNvPr>
          <p:cNvCxnSpPr>
            <a:cxnSpLocks/>
          </p:cNvCxnSpPr>
          <p:nvPr/>
        </p:nvCxnSpPr>
        <p:spPr>
          <a:xfrm>
            <a:off x="5949386" y="4179058"/>
            <a:ext cx="313872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9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421CA0-7491-4CEE-A034-6D769BEDF1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회의 내용</a:t>
            </a:r>
            <a:r>
              <a:rPr lang="en-US" altLang="ko-KR" dirty="0"/>
              <a:t>_0426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D1A944-16E0-4291-9D2E-6B1E3450240F}"/>
              </a:ext>
            </a:extLst>
          </p:cNvPr>
          <p:cNvSpPr/>
          <p:nvPr/>
        </p:nvSpPr>
        <p:spPr>
          <a:xfrm>
            <a:off x="817984" y="1305341"/>
            <a:ext cx="1006800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Adafruit Arduino code (basic) 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분석 </a:t>
            </a:r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라이브러리 함수 숙지</a:t>
            </a:r>
            <a:endParaRPr lang="en-US" altLang="ko-KR" dirty="0">
              <a:solidFill>
                <a:srgbClr val="24292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dirty="0">
              <a:solidFill>
                <a:srgbClr val="24292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b="1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향후계획</a:t>
            </a:r>
            <a:endParaRPr lang="en-US" altLang="ko-KR" b="1" dirty="0">
              <a:solidFill>
                <a:srgbClr val="24292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b="1" dirty="0">
              <a:solidFill>
                <a:srgbClr val="24292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[GUI] - 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이예은</a:t>
            </a:r>
          </a:p>
          <a:p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주사위 돌아가는 부분 오류 해결 </a:t>
            </a:r>
            <a:r>
              <a:rPr lang="ko-KR" altLang="en-US" dirty="0" err="1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라즈베리파이</a:t>
            </a:r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아두이노와의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연동을 제외한 </a:t>
            </a:r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GUI 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완성</a:t>
            </a:r>
            <a:endParaRPr lang="en-US" altLang="ko-KR" dirty="0">
              <a:solidFill>
                <a:srgbClr val="24292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dirty="0">
              <a:solidFill>
                <a:srgbClr val="24292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dirty="0" err="1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라즈베리파이와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아두이노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연동</a:t>
            </a:r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 - 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김병민</a:t>
            </a:r>
          </a:p>
          <a:p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Adafruit 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패드가 오기전에 기존에 있던 </a:t>
            </a:r>
            <a:r>
              <a:rPr lang="en-US" altLang="ko-KR" dirty="0" err="1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Sparkfun</a:t>
            </a:r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패드를 이용해 </a:t>
            </a:r>
            <a:r>
              <a:rPr lang="ko-KR" altLang="en-US" dirty="0" err="1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아두이노와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라즈베리파이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연동시키기</a:t>
            </a:r>
            <a:endParaRPr lang="en-US" altLang="ko-KR" dirty="0">
              <a:solidFill>
                <a:srgbClr val="24292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dirty="0">
              <a:solidFill>
                <a:srgbClr val="24292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게임코드</a:t>
            </a:r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 - </a:t>
            </a:r>
            <a:r>
              <a:rPr lang="ko-KR" altLang="en-US" dirty="0" err="1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손병수</a:t>
            </a:r>
            <a:endParaRPr lang="ko-KR" altLang="en-US" dirty="0">
              <a:solidFill>
                <a:srgbClr val="24292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 err="1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라즈베리파이에서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구동하는 게임코드의 전체적인 흐름 </a:t>
            </a:r>
            <a:r>
              <a:rPr lang="ko-KR" altLang="en-US" dirty="0" err="1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파이썬으로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작성</a:t>
            </a:r>
            <a:endParaRPr lang="en-US" altLang="ko-KR" dirty="0">
              <a:solidFill>
                <a:srgbClr val="24292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dirty="0">
              <a:solidFill>
                <a:srgbClr val="24292E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버튼패드</a:t>
            </a:r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 - 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김수연</a:t>
            </a:r>
          </a:p>
          <a:p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Adafruit 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패드가 왔을 때 바로 실행해볼 </a:t>
            </a:r>
            <a:r>
              <a:rPr lang="en-US" altLang="ko-KR" dirty="0" err="1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Testcode</a:t>
            </a:r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작성</a:t>
            </a:r>
          </a:p>
          <a:p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- 1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행 </a:t>
            </a:r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열이 지뢰라고 간주하고 나머지 </a:t>
            </a:r>
            <a:r>
              <a:rPr lang="en-US" altLang="ko-KR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LED</a:t>
            </a:r>
            <a:r>
              <a:rPr lang="ko-KR" altLang="en-US" dirty="0">
                <a:solidFill>
                  <a:srgbClr val="24292E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지뢰로부터의 거리에 따른 색이 켜지도록 구현</a:t>
            </a:r>
            <a:endParaRPr lang="ko-KR" altLang="en-US" b="0" i="0" dirty="0">
              <a:solidFill>
                <a:srgbClr val="24292E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91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FECEF8E-A44B-4DAB-8A92-95836937FF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/>
                </a:solidFill>
              </a:rPr>
              <a:t>하드웨어 변경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현재 배송 중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endParaRPr lang="ko-KR" altLang="en-US" dirty="0">
              <a:solidFill>
                <a:prstClr val="black"/>
              </a:solidFill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EFB50-9531-446C-A10B-A82A9EB3AF33}"/>
              </a:ext>
            </a:extLst>
          </p:cNvPr>
          <p:cNvSpPr txBox="1"/>
          <p:nvPr/>
        </p:nvSpPr>
        <p:spPr>
          <a:xfrm>
            <a:off x="383678" y="5545932"/>
            <a:ext cx="5618393" cy="430887"/>
          </a:xfrm>
          <a:custGeom>
            <a:avLst/>
            <a:gdLst>
              <a:gd name="connsiteX0" fmla="*/ 0 w 5618393"/>
              <a:gd name="connsiteY0" fmla="*/ 0 h 430887"/>
              <a:gd name="connsiteX1" fmla="*/ 568082 w 5618393"/>
              <a:gd name="connsiteY1" fmla="*/ 0 h 430887"/>
              <a:gd name="connsiteX2" fmla="*/ 1023796 w 5618393"/>
              <a:gd name="connsiteY2" fmla="*/ 0 h 430887"/>
              <a:gd name="connsiteX3" fmla="*/ 1760430 w 5618393"/>
              <a:gd name="connsiteY3" fmla="*/ 0 h 430887"/>
              <a:gd name="connsiteX4" fmla="*/ 2328512 w 5618393"/>
              <a:gd name="connsiteY4" fmla="*/ 0 h 430887"/>
              <a:gd name="connsiteX5" fmla="*/ 2896594 w 5618393"/>
              <a:gd name="connsiteY5" fmla="*/ 0 h 430887"/>
              <a:gd name="connsiteX6" fmla="*/ 3633227 w 5618393"/>
              <a:gd name="connsiteY6" fmla="*/ 0 h 430887"/>
              <a:gd name="connsiteX7" fmla="*/ 4145126 w 5618393"/>
              <a:gd name="connsiteY7" fmla="*/ 0 h 430887"/>
              <a:gd name="connsiteX8" fmla="*/ 4881759 w 5618393"/>
              <a:gd name="connsiteY8" fmla="*/ 0 h 430887"/>
              <a:gd name="connsiteX9" fmla="*/ 5618393 w 5618393"/>
              <a:gd name="connsiteY9" fmla="*/ 0 h 430887"/>
              <a:gd name="connsiteX10" fmla="*/ 5618393 w 5618393"/>
              <a:gd name="connsiteY10" fmla="*/ 430887 h 430887"/>
              <a:gd name="connsiteX11" fmla="*/ 4994127 w 5618393"/>
              <a:gd name="connsiteY11" fmla="*/ 430887 h 430887"/>
              <a:gd name="connsiteX12" fmla="*/ 4426045 w 5618393"/>
              <a:gd name="connsiteY12" fmla="*/ 430887 h 430887"/>
              <a:gd name="connsiteX13" fmla="*/ 3689411 w 5618393"/>
              <a:gd name="connsiteY13" fmla="*/ 430887 h 430887"/>
              <a:gd name="connsiteX14" fmla="*/ 2952778 w 5618393"/>
              <a:gd name="connsiteY14" fmla="*/ 430887 h 430887"/>
              <a:gd name="connsiteX15" fmla="*/ 2440880 w 5618393"/>
              <a:gd name="connsiteY15" fmla="*/ 430887 h 430887"/>
              <a:gd name="connsiteX16" fmla="*/ 1816614 w 5618393"/>
              <a:gd name="connsiteY16" fmla="*/ 430887 h 430887"/>
              <a:gd name="connsiteX17" fmla="*/ 1079980 w 5618393"/>
              <a:gd name="connsiteY17" fmla="*/ 430887 h 430887"/>
              <a:gd name="connsiteX18" fmla="*/ 0 w 5618393"/>
              <a:gd name="connsiteY18" fmla="*/ 430887 h 430887"/>
              <a:gd name="connsiteX19" fmla="*/ 0 w 5618393"/>
              <a:gd name="connsiteY19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8393" h="430887" extrusionOk="0">
                <a:moveTo>
                  <a:pt x="0" y="0"/>
                </a:moveTo>
                <a:cubicBezTo>
                  <a:pt x="176444" y="9720"/>
                  <a:pt x="438981" y="-15846"/>
                  <a:pt x="568082" y="0"/>
                </a:cubicBezTo>
                <a:cubicBezTo>
                  <a:pt x="697183" y="15846"/>
                  <a:pt x="883220" y="-343"/>
                  <a:pt x="1023796" y="0"/>
                </a:cubicBezTo>
                <a:cubicBezTo>
                  <a:pt x="1164372" y="343"/>
                  <a:pt x="1522462" y="-1527"/>
                  <a:pt x="1760430" y="0"/>
                </a:cubicBezTo>
                <a:cubicBezTo>
                  <a:pt x="1998398" y="1527"/>
                  <a:pt x="2062218" y="-18533"/>
                  <a:pt x="2328512" y="0"/>
                </a:cubicBezTo>
                <a:cubicBezTo>
                  <a:pt x="2594806" y="18533"/>
                  <a:pt x="2629452" y="-27558"/>
                  <a:pt x="2896594" y="0"/>
                </a:cubicBezTo>
                <a:cubicBezTo>
                  <a:pt x="3163736" y="27558"/>
                  <a:pt x="3440326" y="-8509"/>
                  <a:pt x="3633227" y="0"/>
                </a:cubicBezTo>
                <a:cubicBezTo>
                  <a:pt x="3826128" y="8509"/>
                  <a:pt x="3981934" y="-2474"/>
                  <a:pt x="4145126" y="0"/>
                </a:cubicBezTo>
                <a:cubicBezTo>
                  <a:pt x="4308318" y="2474"/>
                  <a:pt x="4680719" y="-32230"/>
                  <a:pt x="4881759" y="0"/>
                </a:cubicBezTo>
                <a:cubicBezTo>
                  <a:pt x="5082799" y="32230"/>
                  <a:pt x="5455999" y="19223"/>
                  <a:pt x="5618393" y="0"/>
                </a:cubicBezTo>
                <a:cubicBezTo>
                  <a:pt x="5603955" y="136141"/>
                  <a:pt x="5617187" y="326793"/>
                  <a:pt x="5618393" y="430887"/>
                </a:cubicBezTo>
                <a:cubicBezTo>
                  <a:pt x="5412342" y="410753"/>
                  <a:pt x="5153233" y="435672"/>
                  <a:pt x="4994127" y="430887"/>
                </a:cubicBezTo>
                <a:cubicBezTo>
                  <a:pt x="4835021" y="426102"/>
                  <a:pt x="4648854" y="421531"/>
                  <a:pt x="4426045" y="430887"/>
                </a:cubicBezTo>
                <a:cubicBezTo>
                  <a:pt x="4203236" y="440243"/>
                  <a:pt x="3914177" y="412591"/>
                  <a:pt x="3689411" y="430887"/>
                </a:cubicBezTo>
                <a:cubicBezTo>
                  <a:pt x="3464645" y="449183"/>
                  <a:pt x="3236991" y="413769"/>
                  <a:pt x="2952778" y="430887"/>
                </a:cubicBezTo>
                <a:cubicBezTo>
                  <a:pt x="2668565" y="448005"/>
                  <a:pt x="2684560" y="425249"/>
                  <a:pt x="2440880" y="430887"/>
                </a:cubicBezTo>
                <a:cubicBezTo>
                  <a:pt x="2197200" y="436525"/>
                  <a:pt x="2104653" y="452578"/>
                  <a:pt x="1816614" y="430887"/>
                </a:cubicBezTo>
                <a:cubicBezTo>
                  <a:pt x="1528575" y="409196"/>
                  <a:pt x="1343422" y="457650"/>
                  <a:pt x="1079980" y="430887"/>
                </a:cubicBezTo>
                <a:cubicBezTo>
                  <a:pt x="816538" y="404124"/>
                  <a:pt x="421133" y="413100"/>
                  <a:pt x="0" y="430887"/>
                </a:cubicBezTo>
                <a:cubicBezTo>
                  <a:pt x="-2287" y="220485"/>
                  <a:pt x="-21494" y="171213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WS2811 </a:t>
            </a:r>
            <a:r>
              <a:rPr lang="ko-KR" altLang="en-US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모듈 </a:t>
            </a:r>
            <a:r>
              <a:rPr lang="en-US" altLang="ko-KR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LED</a:t>
            </a:r>
            <a:r>
              <a:rPr lang="ko-KR" altLang="en-US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개별 제어 가능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E5A7ED-F414-422E-A7C8-590B3A56C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89894" l="8188" r="92215">
                        <a14:foregroundMark x1="8322" y1="53059" x2="8591" y2="55984"/>
                        <a14:foregroundMark x1="92215" y1="45213" x2="92215" y2="48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1658" y="1161077"/>
            <a:ext cx="4076359" cy="41146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C6DC09-DA21-4309-BF02-81A2B5F3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380" y="1455287"/>
            <a:ext cx="3697613" cy="3728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E786B-36FE-4CCC-97FC-98E9E6479055}"/>
              </a:ext>
            </a:extLst>
          </p:cNvPr>
          <p:cNvSpPr txBox="1"/>
          <p:nvPr/>
        </p:nvSpPr>
        <p:spPr>
          <a:xfrm>
            <a:off x="6159936" y="5545932"/>
            <a:ext cx="5618393" cy="430887"/>
          </a:xfrm>
          <a:custGeom>
            <a:avLst/>
            <a:gdLst>
              <a:gd name="connsiteX0" fmla="*/ 0 w 5618393"/>
              <a:gd name="connsiteY0" fmla="*/ 0 h 430887"/>
              <a:gd name="connsiteX1" fmla="*/ 568082 w 5618393"/>
              <a:gd name="connsiteY1" fmla="*/ 0 h 430887"/>
              <a:gd name="connsiteX2" fmla="*/ 1023796 w 5618393"/>
              <a:gd name="connsiteY2" fmla="*/ 0 h 430887"/>
              <a:gd name="connsiteX3" fmla="*/ 1760430 w 5618393"/>
              <a:gd name="connsiteY3" fmla="*/ 0 h 430887"/>
              <a:gd name="connsiteX4" fmla="*/ 2328512 w 5618393"/>
              <a:gd name="connsiteY4" fmla="*/ 0 h 430887"/>
              <a:gd name="connsiteX5" fmla="*/ 2896594 w 5618393"/>
              <a:gd name="connsiteY5" fmla="*/ 0 h 430887"/>
              <a:gd name="connsiteX6" fmla="*/ 3633227 w 5618393"/>
              <a:gd name="connsiteY6" fmla="*/ 0 h 430887"/>
              <a:gd name="connsiteX7" fmla="*/ 4145126 w 5618393"/>
              <a:gd name="connsiteY7" fmla="*/ 0 h 430887"/>
              <a:gd name="connsiteX8" fmla="*/ 4881759 w 5618393"/>
              <a:gd name="connsiteY8" fmla="*/ 0 h 430887"/>
              <a:gd name="connsiteX9" fmla="*/ 5618393 w 5618393"/>
              <a:gd name="connsiteY9" fmla="*/ 0 h 430887"/>
              <a:gd name="connsiteX10" fmla="*/ 5618393 w 5618393"/>
              <a:gd name="connsiteY10" fmla="*/ 430887 h 430887"/>
              <a:gd name="connsiteX11" fmla="*/ 4994127 w 5618393"/>
              <a:gd name="connsiteY11" fmla="*/ 430887 h 430887"/>
              <a:gd name="connsiteX12" fmla="*/ 4426045 w 5618393"/>
              <a:gd name="connsiteY12" fmla="*/ 430887 h 430887"/>
              <a:gd name="connsiteX13" fmla="*/ 3689411 w 5618393"/>
              <a:gd name="connsiteY13" fmla="*/ 430887 h 430887"/>
              <a:gd name="connsiteX14" fmla="*/ 2952778 w 5618393"/>
              <a:gd name="connsiteY14" fmla="*/ 430887 h 430887"/>
              <a:gd name="connsiteX15" fmla="*/ 2440880 w 5618393"/>
              <a:gd name="connsiteY15" fmla="*/ 430887 h 430887"/>
              <a:gd name="connsiteX16" fmla="*/ 1816614 w 5618393"/>
              <a:gd name="connsiteY16" fmla="*/ 430887 h 430887"/>
              <a:gd name="connsiteX17" fmla="*/ 1079980 w 5618393"/>
              <a:gd name="connsiteY17" fmla="*/ 430887 h 430887"/>
              <a:gd name="connsiteX18" fmla="*/ 0 w 5618393"/>
              <a:gd name="connsiteY18" fmla="*/ 430887 h 430887"/>
              <a:gd name="connsiteX19" fmla="*/ 0 w 5618393"/>
              <a:gd name="connsiteY19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8393" h="430887" extrusionOk="0">
                <a:moveTo>
                  <a:pt x="0" y="0"/>
                </a:moveTo>
                <a:cubicBezTo>
                  <a:pt x="176444" y="9720"/>
                  <a:pt x="438981" y="-15846"/>
                  <a:pt x="568082" y="0"/>
                </a:cubicBezTo>
                <a:cubicBezTo>
                  <a:pt x="697183" y="15846"/>
                  <a:pt x="883220" y="-343"/>
                  <a:pt x="1023796" y="0"/>
                </a:cubicBezTo>
                <a:cubicBezTo>
                  <a:pt x="1164372" y="343"/>
                  <a:pt x="1522462" y="-1527"/>
                  <a:pt x="1760430" y="0"/>
                </a:cubicBezTo>
                <a:cubicBezTo>
                  <a:pt x="1998398" y="1527"/>
                  <a:pt x="2062218" y="-18533"/>
                  <a:pt x="2328512" y="0"/>
                </a:cubicBezTo>
                <a:cubicBezTo>
                  <a:pt x="2594806" y="18533"/>
                  <a:pt x="2629452" y="-27558"/>
                  <a:pt x="2896594" y="0"/>
                </a:cubicBezTo>
                <a:cubicBezTo>
                  <a:pt x="3163736" y="27558"/>
                  <a:pt x="3440326" y="-8509"/>
                  <a:pt x="3633227" y="0"/>
                </a:cubicBezTo>
                <a:cubicBezTo>
                  <a:pt x="3826128" y="8509"/>
                  <a:pt x="3981934" y="-2474"/>
                  <a:pt x="4145126" y="0"/>
                </a:cubicBezTo>
                <a:cubicBezTo>
                  <a:pt x="4308318" y="2474"/>
                  <a:pt x="4680719" y="-32230"/>
                  <a:pt x="4881759" y="0"/>
                </a:cubicBezTo>
                <a:cubicBezTo>
                  <a:pt x="5082799" y="32230"/>
                  <a:pt x="5455999" y="19223"/>
                  <a:pt x="5618393" y="0"/>
                </a:cubicBezTo>
                <a:cubicBezTo>
                  <a:pt x="5603955" y="136141"/>
                  <a:pt x="5617187" y="326793"/>
                  <a:pt x="5618393" y="430887"/>
                </a:cubicBezTo>
                <a:cubicBezTo>
                  <a:pt x="5412342" y="410753"/>
                  <a:pt x="5153233" y="435672"/>
                  <a:pt x="4994127" y="430887"/>
                </a:cubicBezTo>
                <a:cubicBezTo>
                  <a:pt x="4835021" y="426102"/>
                  <a:pt x="4648854" y="421531"/>
                  <a:pt x="4426045" y="430887"/>
                </a:cubicBezTo>
                <a:cubicBezTo>
                  <a:pt x="4203236" y="440243"/>
                  <a:pt x="3914177" y="412591"/>
                  <a:pt x="3689411" y="430887"/>
                </a:cubicBezTo>
                <a:cubicBezTo>
                  <a:pt x="3464645" y="449183"/>
                  <a:pt x="3236991" y="413769"/>
                  <a:pt x="2952778" y="430887"/>
                </a:cubicBezTo>
                <a:cubicBezTo>
                  <a:pt x="2668565" y="448005"/>
                  <a:pt x="2684560" y="425249"/>
                  <a:pt x="2440880" y="430887"/>
                </a:cubicBezTo>
                <a:cubicBezTo>
                  <a:pt x="2197200" y="436525"/>
                  <a:pt x="2104653" y="452578"/>
                  <a:pt x="1816614" y="430887"/>
                </a:cubicBezTo>
                <a:cubicBezTo>
                  <a:pt x="1528575" y="409196"/>
                  <a:pt x="1343422" y="457650"/>
                  <a:pt x="1079980" y="430887"/>
                </a:cubicBezTo>
                <a:cubicBezTo>
                  <a:pt x="816538" y="404124"/>
                  <a:pt x="421133" y="413100"/>
                  <a:pt x="0" y="430887"/>
                </a:cubicBezTo>
                <a:cubicBezTo>
                  <a:pt x="-2287" y="220485"/>
                  <a:pt x="-21494" y="171213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해당 모듈 사용 </a:t>
            </a:r>
            <a:r>
              <a:rPr lang="en-US" altLang="ko-KR" sz="2200" dirty="0">
                <a:solidFill>
                  <a:prstClr val="black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PCB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46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5EF8ED-A13E-457A-889E-11F59C0C2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GUI </a:t>
            </a:r>
            <a:r>
              <a:rPr lang="ko-KR" altLang="en-US" dirty="0">
                <a:solidFill>
                  <a:prstClr val="black"/>
                </a:solidFill>
              </a:rPr>
              <a:t>구성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B4B0A-9C9A-4F61-9C7D-57E9F7558662}"/>
              </a:ext>
            </a:extLst>
          </p:cNvPr>
          <p:cNvSpPr txBox="1"/>
          <p:nvPr/>
        </p:nvSpPr>
        <p:spPr>
          <a:xfrm>
            <a:off x="915112" y="1305904"/>
            <a:ext cx="106733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라즈베리파이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혹은 </a:t>
            </a:r>
            <a:r>
              <a: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아두이노와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연동이 필요 없는 화면은 제작이 끝난 상황</a:t>
            </a:r>
          </a:p>
          <a:p>
            <a:pPr>
              <a:defRPr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주사위를 굴리는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GUI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부분에서 오류가 발생함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-&gt;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해결책을 찾는 중</a:t>
            </a:r>
          </a:p>
          <a:p>
            <a:pPr>
              <a:defRPr/>
            </a:pP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연동이 필요한 화면도 우선은 제작을 한 후에 연동할 예정</a:t>
            </a:r>
          </a:p>
        </p:txBody>
      </p:sp>
      <p:pic>
        <p:nvPicPr>
          <p:cNvPr id="6" name="KakaoTalk_Video_20200501_0106_28_375">
            <a:hlinkClick r:id="" action="ppaction://media"/>
            <a:extLst>
              <a:ext uri="{FF2B5EF4-FFF2-40B4-BE49-F238E27FC236}">
                <a16:creationId xmlns:a16="http://schemas.microsoft.com/office/drawing/2014/main" id="{F26FBED3-AA8A-4D56-AA31-F5513E344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3467" y="3061303"/>
            <a:ext cx="4559742" cy="3062830"/>
          </a:xfrm>
          <a:prstGeom prst="rect">
            <a:avLst/>
          </a:prstGeom>
        </p:spPr>
      </p:pic>
      <p:pic>
        <p:nvPicPr>
          <p:cNvPr id="7" name="KakaoTalk_Video_20200501_0106_22_061">
            <a:hlinkClick r:id="" action="ppaction://media"/>
            <a:extLst>
              <a:ext uri="{FF2B5EF4-FFF2-40B4-BE49-F238E27FC236}">
                <a16:creationId xmlns:a16="http://schemas.microsoft.com/office/drawing/2014/main" id="{EEC0E356-FCEA-4FC9-911B-7F4F0B2F07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9263" y="3061303"/>
            <a:ext cx="4561200" cy="306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8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3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D4CE1E6-BDCA-4389-89D1-984469449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/>
                </a:solidFill>
              </a:rPr>
              <a:t>시리얼 통신을 통한 </a:t>
            </a:r>
            <a:r>
              <a:rPr lang="ko-KR" altLang="en-US" dirty="0" err="1">
                <a:solidFill>
                  <a:prstClr val="black"/>
                </a:solidFill>
              </a:rPr>
              <a:t>아두이노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LED</a:t>
            </a:r>
            <a:r>
              <a:rPr lang="ko-KR" altLang="en-US" dirty="0">
                <a:solidFill>
                  <a:prstClr val="black"/>
                </a:solidFill>
              </a:rPr>
              <a:t> 제어</a:t>
            </a:r>
          </a:p>
          <a:p>
            <a:endParaRPr lang="ko-KR" altLang="en-US" dirty="0"/>
          </a:p>
        </p:txBody>
      </p:sp>
      <p:pic>
        <p:nvPicPr>
          <p:cNvPr id="3" name="serial_test" descr="serial_test">
            <a:hlinkClick r:id="" action="ppaction://media"/>
            <a:extLst>
              <a:ext uri="{FF2B5EF4-FFF2-40B4-BE49-F238E27FC236}">
                <a16:creationId xmlns:a16="http://schemas.microsoft.com/office/drawing/2014/main" id="{96A9F02A-4C5E-4F2A-9179-37FE576AA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4723" y="2009812"/>
            <a:ext cx="5645040" cy="3167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E1045-89B2-4697-B29D-C1CDD68F56B3}"/>
              </a:ext>
            </a:extLst>
          </p:cNvPr>
          <p:cNvSpPr txBox="1"/>
          <p:nvPr/>
        </p:nvSpPr>
        <p:spPr>
          <a:xfrm>
            <a:off x="692237" y="1066475"/>
            <a:ext cx="5618393" cy="4493538"/>
          </a:xfrm>
          <a:custGeom>
            <a:avLst/>
            <a:gdLst>
              <a:gd name="connsiteX0" fmla="*/ 0 w 5618393"/>
              <a:gd name="connsiteY0" fmla="*/ 0 h 4401205"/>
              <a:gd name="connsiteX1" fmla="*/ 568082 w 5618393"/>
              <a:gd name="connsiteY1" fmla="*/ 0 h 4401205"/>
              <a:gd name="connsiteX2" fmla="*/ 1023796 w 5618393"/>
              <a:gd name="connsiteY2" fmla="*/ 0 h 4401205"/>
              <a:gd name="connsiteX3" fmla="*/ 1760430 w 5618393"/>
              <a:gd name="connsiteY3" fmla="*/ 0 h 4401205"/>
              <a:gd name="connsiteX4" fmla="*/ 2328512 w 5618393"/>
              <a:gd name="connsiteY4" fmla="*/ 0 h 4401205"/>
              <a:gd name="connsiteX5" fmla="*/ 2896594 w 5618393"/>
              <a:gd name="connsiteY5" fmla="*/ 0 h 4401205"/>
              <a:gd name="connsiteX6" fmla="*/ 3633227 w 5618393"/>
              <a:gd name="connsiteY6" fmla="*/ 0 h 4401205"/>
              <a:gd name="connsiteX7" fmla="*/ 4145126 w 5618393"/>
              <a:gd name="connsiteY7" fmla="*/ 0 h 4401205"/>
              <a:gd name="connsiteX8" fmla="*/ 4881759 w 5618393"/>
              <a:gd name="connsiteY8" fmla="*/ 0 h 4401205"/>
              <a:gd name="connsiteX9" fmla="*/ 5618393 w 5618393"/>
              <a:gd name="connsiteY9" fmla="*/ 0 h 4401205"/>
              <a:gd name="connsiteX10" fmla="*/ 5618393 w 5618393"/>
              <a:gd name="connsiteY10" fmla="*/ 628744 h 4401205"/>
              <a:gd name="connsiteX11" fmla="*/ 5618393 w 5618393"/>
              <a:gd name="connsiteY11" fmla="*/ 1257487 h 4401205"/>
              <a:gd name="connsiteX12" fmla="*/ 5618393 w 5618393"/>
              <a:gd name="connsiteY12" fmla="*/ 1930243 h 4401205"/>
              <a:gd name="connsiteX13" fmla="*/ 5618393 w 5618393"/>
              <a:gd name="connsiteY13" fmla="*/ 2426950 h 4401205"/>
              <a:gd name="connsiteX14" fmla="*/ 5618393 w 5618393"/>
              <a:gd name="connsiteY14" fmla="*/ 3055694 h 4401205"/>
              <a:gd name="connsiteX15" fmla="*/ 5618393 w 5618393"/>
              <a:gd name="connsiteY15" fmla="*/ 3684437 h 4401205"/>
              <a:gd name="connsiteX16" fmla="*/ 5618393 w 5618393"/>
              <a:gd name="connsiteY16" fmla="*/ 4401205 h 4401205"/>
              <a:gd name="connsiteX17" fmla="*/ 4937943 w 5618393"/>
              <a:gd name="connsiteY17" fmla="*/ 4401205 h 4401205"/>
              <a:gd name="connsiteX18" fmla="*/ 4313677 w 5618393"/>
              <a:gd name="connsiteY18" fmla="*/ 4401205 h 4401205"/>
              <a:gd name="connsiteX19" fmla="*/ 3857963 w 5618393"/>
              <a:gd name="connsiteY19" fmla="*/ 4401205 h 4401205"/>
              <a:gd name="connsiteX20" fmla="*/ 3346065 w 5618393"/>
              <a:gd name="connsiteY20" fmla="*/ 4401205 h 4401205"/>
              <a:gd name="connsiteX21" fmla="*/ 2609431 w 5618393"/>
              <a:gd name="connsiteY21" fmla="*/ 4401205 h 4401205"/>
              <a:gd name="connsiteX22" fmla="*/ 1985166 w 5618393"/>
              <a:gd name="connsiteY22" fmla="*/ 4401205 h 4401205"/>
              <a:gd name="connsiteX23" fmla="*/ 1473267 w 5618393"/>
              <a:gd name="connsiteY23" fmla="*/ 4401205 h 4401205"/>
              <a:gd name="connsiteX24" fmla="*/ 849002 w 5618393"/>
              <a:gd name="connsiteY24" fmla="*/ 4401205 h 4401205"/>
              <a:gd name="connsiteX25" fmla="*/ 0 w 5618393"/>
              <a:gd name="connsiteY25" fmla="*/ 4401205 h 4401205"/>
              <a:gd name="connsiteX26" fmla="*/ 0 w 5618393"/>
              <a:gd name="connsiteY26" fmla="*/ 3904498 h 4401205"/>
              <a:gd name="connsiteX27" fmla="*/ 0 w 5618393"/>
              <a:gd name="connsiteY27" fmla="*/ 3231742 h 4401205"/>
              <a:gd name="connsiteX28" fmla="*/ 0 w 5618393"/>
              <a:gd name="connsiteY28" fmla="*/ 2691022 h 4401205"/>
              <a:gd name="connsiteX29" fmla="*/ 0 w 5618393"/>
              <a:gd name="connsiteY29" fmla="*/ 1974255 h 4401205"/>
              <a:gd name="connsiteX30" fmla="*/ 0 w 5618393"/>
              <a:gd name="connsiteY30" fmla="*/ 1389523 h 4401205"/>
              <a:gd name="connsiteX31" fmla="*/ 0 w 5618393"/>
              <a:gd name="connsiteY31" fmla="*/ 892816 h 4401205"/>
              <a:gd name="connsiteX32" fmla="*/ 0 w 5618393"/>
              <a:gd name="connsiteY32" fmla="*/ 0 h 440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18393" h="4401205" extrusionOk="0">
                <a:moveTo>
                  <a:pt x="0" y="0"/>
                </a:moveTo>
                <a:cubicBezTo>
                  <a:pt x="176444" y="9720"/>
                  <a:pt x="438981" y="-15846"/>
                  <a:pt x="568082" y="0"/>
                </a:cubicBezTo>
                <a:cubicBezTo>
                  <a:pt x="697183" y="15846"/>
                  <a:pt x="883220" y="-343"/>
                  <a:pt x="1023796" y="0"/>
                </a:cubicBezTo>
                <a:cubicBezTo>
                  <a:pt x="1164372" y="343"/>
                  <a:pt x="1522462" y="-1527"/>
                  <a:pt x="1760430" y="0"/>
                </a:cubicBezTo>
                <a:cubicBezTo>
                  <a:pt x="1998398" y="1527"/>
                  <a:pt x="2062218" y="-18533"/>
                  <a:pt x="2328512" y="0"/>
                </a:cubicBezTo>
                <a:cubicBezTo>
                  <a:pt x="2594806" y="18533"/>
                  <a:pt x="2629452" y="-27558"/>
                  <a:pt x="2896594" y="0"/>
                </a:cubicBezTo>
                <a:cubicBezTo>
                  <a:pt x="3163736" y="27558"/>
                  <a:pt x="3440326" y="-8509"/>
                  <a:pt x="3633227" y="0"/>
                </a:cubicBezTo>
                <a:cubicBezTo>
                  <a:pt x="3826128" y="8509"/>
                  <a:pt x="3981934" y="-2474"/>
                  <a:pt x="4145126" y="0"/>
                </a:cubicBezTo>
                <a:cubicBezTo>
                  <a:pt x="4308318" y="2474"/>
                  <a:pt x="4680719" y="-32230"/>
                  <a:pt x="4881759" y="0"/>
                </a:cubicBezTo>
                <a:cubicBezTo>
                  <a:pt x="5082799" y="32230"/>
                  <a:pt x="5455999" y="19223"/>
                  <a:pt x="5618393" y="0"/>
                </a:cubicBezTo>
                <a:cubicBezTo>
                  <a:pt x="5619959" y="167055"/>
                  <a:pt x="5638393" y="479742"/>
                  <a:pt x="5618393" y="628744"/>
                </a:cubicBezTo>
                <a:cubicBezTo>
                  <a:pt x="5598393" y="777746"/>
                  <a:pt x="5627183" y="1117834"/>
                  <a:pt x="5618393" y="1257487"/>
                </a:cubicBezTo>
                <a:cubicBezTo>
                  <a:pt x="5609603" y="1397140"/>
                  <a:pt x="5641176" y="1645510"/>
                  <a:pt x="5618393" y="1930243"/>
                </a:cubicBezTo>
                <a:cubicBezTo>
                  <a:pt x="5595610" y="2214976"/>
                  <a:pt x="5641089" y="2318871"/>
                  <a:pt x="5618393" y="2426950"/>
                </a:cubicBezTo>
                <a:cubicBezTo>
                  <a:pt x="5595697" y="2535029"/>
                  <a:pt x="5647950" y="2865378"/>
                  <a:pt x="5618393" y="3055694"/>
                </a:cubicBezTo>
                <a:cubicBezTo>
                  <a:pt x="5588836" y="3246010"/>
                  <a:pt x="5642592" y="3512942"/>
                  <a:pt x="5618393" y="3684437"/>
                </a:cubicBezTo>
                <a:cubicBezTo>
                  <a:pt x="5594194" y="3855932"/>
                  <a:pt x="5592274" y="4123019"/>
                  <a:pt x="5618393" y="4401205"/>
                </a:cubicBezTo>
                <a:cubicBezTo>
                  <a:pt x="5342380" y="4421639"/>
                  <a:pt x="5171772" y="4373243"/>
                  <a:pt x="4937943" y="4401205"/>
                </a:cubicBezTo>
                <a:cubicBezTo>
                  <a:pt x="4704114" y="4429168"/>
                  <a:pt x="4466503" y="4370803"/>
                  <a:pt x="4313677" y="4401205"/>
                </a:cubicBezTo>
                <a:cubicBezTo>
                  <a:pt x="4160851" y="4431607"/>
                  <a:pt x="4050236" y="4417193"/>
                  <a:pt x="3857963" y="4401205"/>
                </a:cubicBezTo>
                <a:cubicBezTo>
                  <a:pt x="3665690" y="4385217"/>
                  <a:pt x="3523756" y="4378436"/>
                  <a:pt x="3346065" y="4401205"/>
                </a:cubicBezTo>
                <a:cubicBezTo>
                  <a:pt x="3168374" y="4423974"/>
                  <a:pt x="2789927" y="4437046"/>
                  <a:pt x="2609431" y="4401205"/>
                </a:cubicBezTo>
                <a:cubicBezTo>
                  <a:pt x="2428935" y="4365364"/>
                  <a:pt x="2130015" y="4428538"/>
                  <a:pt x="1985166" y="4401205"/>
                </a:cubicBezTo>
                <a:cubicBezTo>
                  <a:pt x="1840317" y="4373872"/>
                  <a:pt x="1628379" y="4384271"/>
                  <a:pt x="1473267" y="4401205"/>
                </a:cubicBezTo>
                <a:cubicBezTo>
                  <a:pt x="1318155" y="4418139"/>
                  <a:pt x="1136899" y="4392671"/>
                  <a:pt x="849002" y="4401205"/>
                </a:cubicBezTo>
                <a:cubicBezTo>
                  <a:pt x="561105" y="4409739"/>
                  <a:pt x="334945" y="4442233"/>
                  <a:pt x="0" y="4401205"/>
                </a:cubicBezTo>
                <a:cubicBezTo>
                  <a:pt x="-15958" y="4250334"/>
                  <a:pt x="-22072" y="4047061"/>
                  <a:pt x="0" y="3904498"/>
                </a:cubicBezTo>
                <a:cubicBezTo>
                  <a:pt x="22072" y="3761935"/>
                  <a:pt x="2467" y="3517109"/>
                  <a:pt x="0" y="3231742"/>
                </a:cubicBezTo>
                <a:cubicBezTo>
                  <a:pt x="-2467" y="2946375"/>
                  <a:pt x="-23256" y="2810114"/>
                  <a:pt x="0" y="2691022"/>
                </a:cubicBezTo>
                <a:cubicBezTo>
                  <a:pt x="23256" y="2571930"/>
                  <a:pt x="1037" y="2141117"/>
                  <a:pt x="0" y="1974255"/>
                </a:cubicBezTo>
                <a:cubicBezTo>
                  <a:pt x="-1037" y="1807393"/>
                  <a:pt x="18248" y="1525409"/>
                  <a:pt x="0" y="1389523"/>
                </a:cubicBezTo>
                <a:cubicBezTo>
                  <a:pt x="-18248" y="1253637"/>
                  <a:pt x="-6635" y="1130521"/>
                  <a:pt x="0" y="892816"/>
                </a:cubicBezTo>
                <a:cubicBezTo>
                  <a:pt x="6635" y="655111"/>
                  <a:pt x="-23745" y="300176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 일부</a:t>
            </a:r>
            <a:endParaRPr kumimoji="0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void loop()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if(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Serial.available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()){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= 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Serial.read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if(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== 'r’)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redLED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();		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빨강 출력</a:t>
            </a: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else if(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== 'b’)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blueLED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();	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파랑 출력</a:t>
            </a: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else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for(uint8_t 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=0;i&lt;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NUM_LED_COLUMNS;i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++)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digitalWrite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ledcolumnpins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kumimoji="0" lang="en-US" altLang="ko-Kore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</a:t>
            </a: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], LOW);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}</a:t>
            </a:r>
            <a:br>
              <a:rPr kumimoji="0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ore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실행시켜 입력</a:t>
            </a:r>
            <a:endParaRPr kumimoji="0" lang="en-US" altLang="ko-Kore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FF937-E8EA-41F1-B8E7-3F446966C3B3}"/>
              </a:ext>
            </a:extLst>
          </p:cNvPr>
          <p:cNvSpPr txBox="1"/>
          <p:nvPr/>
        </p:nvSpPr>
        <p:spPr>
          <a:xfrm>
            <a:off x="624080" y="5641055"/>
            <a:ext cx="5618393" cy="646331"/>
          </a:xfrm>
          <a:custGeom>
            <a:avLst/>
            <a:gdLst>
              <a:gd name="connsiteX0" fmla="*/ 0 w 5618393"/>
              <a:gd name="connsiteY0" fmla="*/ 0 h 646331"/>
              <a:gd name="connsiteX1" fmla="*/ 511898 w 5618393"/>
              <a:gd name="connsiteY1" fmla="*/ 0 h 646331"/>
              <a:gd name="connsiteX2" fmla="*/ 1079980 w 5618393"/>
              <a:gd name="connsiteY2" fmla="*/ 0 h 646331"/>
              <a:gd name="connsiteX3" fmla="*/ 1591878 w 5618393"/>
              <a:gd name="connsiteY3" fmla="*/ 0 h 646331"/>
              <a:gd name="connsiteX4" fmla="*/ 2272328 w 5618393"/>
              <a:gd name="connsiteY4" fmla="*/ 0 h 646331"/>
              <a:gd name="connsiteX5" fmla="*/ 2896594 w 5618393"/>
              <a:gd name="connsiteY5" fmla="*/ 0 h 646331"/>
              <a:gd name="connsiteX6" fmla="*/ 3520860 w 5618393"/>
              <a:gd name="connsiteY6" fmla="*/ 0 h 646331"/>
              <a:gd name="connsiteX7" fmla="*/ 4257493 w 5618393"/>
              <a:gd name="connsiteY7" fmla="*/ 0 h 646331"/>
              <a:gd name="connsiteX8" fmla="*/ 4937943 w 5618393"/>
              <a:gd name="connsiteY8" fmla="*/ 0 h 646331"/>
              <a:gd name="connsiteX9" fmla="*/ 5618393 w 5618393"/>
              <a:gd name="connsiteY9" fmla="*/ 0 h 646331"/>
              <a:gd name="connsiteX10" fmla="*/ 5618393 w 5618393"/>
              <a:gd name="connsiteY10" fmla="*/ 646331 h 646331"/>
              <a:gd name="connsiteX11" fmla="*/ 5162679 w 5618393"/>
              <a:gd name="connsiteY11" fmla="*/ 646331 h 646331"/>
              <a:gd name="connsiteX12" fmla="*/ 4650781 w 5618393"/>
              <a:gd name="connsiteY12" fmla="*/ 646331 h 646331"/>
              <a:gd name="connsiteX13" fmla="*/ 3970331 w 5618393"/>
              <a:gd name="connsiteY13" fmla="*/ 646331 h 646331"/>
              <a:gd name="connsiteX14" fmla="*/ 3233697 w 5618393"/>
              <a:gd name="connsiteY14" fmla="*/ 646331 h 646331"/>
              <a:gd name="connsiteX15" fmla="*/ 2665615 w 5618393"/>
              <a:gd name="connsiteY15" fmla="*/ 646331 h 646331"/>
              <a:gd name="connsiteX16" fmla="*/ 1928982 w 5618393"/>
              <a:gd name="connsiteY16" fmla="*/ 646331 h 646331"/>
              <a:gd name="connsiteX17" fmla="*/ 1417084 w 5618393"/>
              <a:gd name="connsiteY17" fmla="*/ 646331 h 646331"/>
              <a:gd name="connsiteX18" fmla="*/ 961369 w 5618393"/>
              <a:gd name="connsiteY18" fmla="*/ 646331 h 646331"/>
              <a:gd name="connsiteX19" fmla="*/ 0 w 5618393"/>
              <a:gd name="connsiteY19" fmla="*/ 646331 h 646331"/>
              <a:gd name="connsiteX20" fmla="*/ 0 w 5618393"/>
              <a:gd name="connsiteY2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18393" h="646331" fill="none" extrusionOk="0">
                <a:moveTo>
                  <a:pt x="0" y="0"/>
                </a:moveTo>
                <a:cubicBezTo>
                  <a:pt x="189161" y="-21737"/>
                  <a:pt x="382407" y="-9022"/>
                  <a:pt x="511898" y="0"/>
                </a:cubicBezTo>
                <a:cubicBezTo>
                  <a:pt x="641389" y="9022"/>
                  <a:pt x="899147" y="-19081"/>
                  <a:pt x="1079980" y="0"/>
                </a:cubicBezTo>
                <a:cubicBezTo>
                  <a:pt x="1260813" y="19081"/>
                  <a:pt x="1360851" y="23111"/>
                  <a:pt x="1591878" y="0"/>
                </a:cubicBezTo>
                <a:cubicBezTo>
                  <a:pt x="1822905" y="-23111"/>
                  <a:pt x="2093425" y="-31592"/>
                  <a:pt x="2272328" y="0"/>
                </a:cubicBezTo>
                <a:cubicBezTo>
                  <a:pt x="2451231" y="31592"/>
                  <a:pt x="2707984" y="9845"/>
                  <a:pt x="2896594" y="0"/>
                </a:cubicBezTo>
                <a:cubicBezTo>
                  <a:pt x="3085204" y="-9845"/>
                  <a:pt x="3213044" y="13331"/>
                  <a:pt x="3520860" y="0"/>
                </a:cubicBezTo>
                <a:cubicBezTo>
                  <a:pt x="3828676" y="-13331"/>
                  <a:pt x="4109375" y="504"/>
                  <a:pt x="4257493" y="0"/>
                </a:cubicBezTo>
                <a:cubicBezTo>
                  <a:pt x="4405611" y="-504"/>
                  <a:pt x="4753355" y="2502"/>
                  <a:pt x="4937943" y="0"/>
                </a:cubicBezTo>
                <a:cubicBezTo>
                  <a:pt x="5122531" y="-2502"/>
                  <a:pt x="5378769" y="15061"/>
                  <a:pt x="5618393" y="0"/>
                </a:cubicBezTo>
                <a:cubicBezTo>
                  <a:pt x="5638572" y="254793"/>
                  <a:pt x="5644352" y="491732"/>
                  <a:pt x="5618393" y="646331"/>
                </a:cubicBezTo>
                <a:cubicBezTo>
                  <a:pt x="5449546" y="627255"/>
                  <a:pt x="5314550" y="642683"/>
                  <a:pt x="5162679" y="646331"/>
                </a:cubicBezTo>
                <a:cubicBezTo>
                  <a:pt x="5010808" y="649979"/>
                  <a:pt x="4881473" y="663871"/>
                  <a:pt x="4650781" y="646331"/>
                </a:cubicBezTo>
                <a:cubicBezTo>
                  <a:pt x="4420089" y="628791"/>
                  <a:pt x="4233500" y="616800"/>
                  <a:pt x="3970331" y="646331"/>
                </a:cubicBezTo>
                <a:cubicBezTo>
                  <a:pt x="3707162" y="675863"/>
                  <a:pt x="3485054" y="644314"/>
                  <a:pt x="3233697" y="646331"/>
                </a:cubicBezTo>
                <a:cubicBezTo>
                  <a:pt x="2982340" y="648348"/>
                  <a:pt x="2913024" y="657346"/>
                  <a:pt x="2665615" y="646331"/>
                </a:cubicBezTo>
                <a:cubicBezTo>
                  <a:pt x="2418206" y="635316"/>
                  <a:pt x="2219074" y="636194"/>
                  <a:pt x="1928982" y="646331"/>
                </a:cubicBezTo>
                <a:cubicBezTo>
                  <a:pt x="1638890" y="656468"/>
                  <a:pt x="1535806" y="620762"/>
                  <a:pt x="1417084" y="646331"/>
                </a:cubicBezTo>
                <a:cubicBezTo>
                  <a:pt x="1298362" y="671900"/>
                  <a:pt x="1170604" y="631957"/>
                  <a:pt x="961369" y="646331"/>
                </a:cubicBezTo>
                <a:cubicBezTo>
                  <a:pt x="752135" y="660705"/>
                  <a:pt x="340952" y="648451"/>
                  <a:pt x="0" y="646331"/>
                </a:cubicBezTo>
                <a:cubicBezTo>
                  <a:pt x="-23592" y="425250"/>
                  <a:pt x="-5091" y="257856"/>
                  <a:pt x="0" y="0"/>
                </a:cubicBezTo>
                <a:close/>
              </a:path>
              <a:path w="5618393" h="646331" stroke="0" extrusionOk="0">
                <a:moveTo>
                  <a:pt x="0" y="0"/>
                </a:moveTo>
                <a:cubicBezTo>
                  <a:pt x="176444" y="9720"/>
                  <a:pt x="438981" y="-15846"/>
                  <a:pt x="568082" y="0"/>
                </a:cubicBezTo>
                <a:cubicBezTo>
                  <a:pt x="697183" y="15846"/>
                  <a:pt x="883220" y="-343"/>
                  <a:pt x="1023796" y="0"/>
                </a:cubicBezTo>
                <a:cubicBezTo>
                  <a:pt x="1164372" y="343"/>
                  <a:pt x="1522462" y="-1527"/>
                  <a:pt x="1760430" y="0"/>
                </a:cubicBezTo>
                <a:cubicBezTo>
                  <a:pt x="1998398" y="1527"/>
                  <a:pt x="2062218" y="-18533"/>
                  <a:pt x="2328512" y="0"/>
                </a:cubicBezTo>
                <a:cubicBezTo>
                  <a:pt x="2594806" y="18533"/>
                  <a:pt x="2629452" y="-27558"/>
                  <a:pt x="2896594" y="0"/>
                </a:cubicBezTo>
                <a:cubicBezTo>
                  <a:pt x="3163736" y="27558"/>
                  <a:pt x="3440326" y="-8509"/>
                  <a:pt x="3633227" y="0"/>
                </a:cubicBezTo>
                <a:cubicBezTo>
                  <a:pt x="3826128" y="8509"/>
                  <a:pt x="3981934" y="-2474"/>
                  <a:pt x="4145126" y="0"/>
                </a:cubicBezTo>
                <a:cubicBezTo>
                  <a:pt x="4308318" y="2474"/>
                  <a:pt x="4680719" y="-32230"/>
                  <a:pt x="4881759" y="0"/>
                </a:cubicBezTo>
                <a:cubicBezTo>
                  <a:pt x="5082799" y="32230"/>
                  <a:pt x="5455999" y="19223"/>
                  <a:pt x="5618393" y="0"/>
                </a:cubicBezTo>
                <a:cubicBezTo>
                  <a:pt x="5595809" y="248388"/>
                  <a:pt x="5608401" y="371654"/>
                  <a:pt x="5618393" y="646331"/>
                </a:cubicBezTo>
                <a:cubicBezTo>
                  <a:pt x="5412342" y="626197"/>
                  <a:pt x="5153233" y="651116"/>
                  <a:pt x="4994127" y="646331"/>
                </a:cubicBezTo>
                <a:cubicBezTo>
                  <a:pt x="4835021" y="641546"/>
                  <a:pt x="4648854" y="636975"/>
                  <a:pt x="4426045" y="646331"/>
                </a:cubicBezTo>
                <a:cubicBezTo>
                  <a:pt x="4203236" y="655687"/>
                  <a:pt x="3914177" y="628035"/>
                  <a:pt x="3689411" y="646331"/>
                </a:cubicBezTo>
                <a:cubicBezTo>
                  <a:pt x="3464645" y="664627"/>
                  <a:pt x="3236991" y="629213"/>
                  <a:pt x="2952778" y="646331"/>
                </a:cubicBezTo>
                <a:cubicBezTo>
                  <a:pt x="2668565" y="663449"/>
                  <a:pt x="2684560" y="640693"/>
                  <a:pt x="2440880" y="646331"/>
                </a:cubicBezTo>
                <a:cubicBezTo>
                  <a:pt x="2197200" y="651969"/>
                  <a:pt x="2104653" y="668022"/>
                  <a:pt x="1816614" y="646331"/>
                </a:cubicBezTo>
                <a:cubicBezTo>
                  <a:pt x="1528575" y="624640"/>
                  <a:pt x="1343422" y="673094"/>
                  <a:pt x="1079980" y="646331"/>
                </a:cubicBezTo>
                <a:cubicBezTo>
                  <a:pt x="816538" y="619568"/>
                  <a:pt x="421133" y="628544"/>
                  <a:pt x="0" y="646331"/>
                </a:cubicBezTo>
                <a:cubicBezTo>
                  <a:pt x="6772" y="390777"/>
                  <a:pt x="-11382" y="213855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insert op : r		// ‘r’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전달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-&gt;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redLED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()</a:t>
            </a:r>
            <a:endParaRPr kumimoji="0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insert op : b		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//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‘b’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전달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-&gt;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blueLED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()</a:t>
            </a:r>
            <a:endParaRPr kumimoji="0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0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DC6495-1D98-45D0-8DA8-900E512F3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지뢰찾기</a:t>
            </a:r>
            <a:r>
              <a:rPr lang="ko-KR" altLang="en-US" dirty="0"/>
              <a:t> 게임 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4F2455-6760-4F0B-BF6F-07D4ED3E7BEF}"/>
              </a:ext>
            </a:extLst>
          </p:cNvPr>
          <p:cNvSpPr/>
          <p:nvPr/>
        </p:nvSpPr>
        <p:spPr>
          <a:xfrm>
            <a:off x="605741" y="1198736"/>
            <a:ext cx="9296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https://github.com/INUcapstone-19-20/CapstoneDesign_2/tree/master/Raspberry%20Pi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18736-1D7A-490E-BE54-0AF5960EF3AB}"/>
              </a:ext>
            </a:extLst>
          </p:cNvPr>
          <p:cNvSpPr txBox="1"/>
          <p:nvPr/>
        </p:nvSpPr>
        <p:spPr>
          <a:xfrm>
            <a:off x="605741" y="2014158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 배열 초기값 선언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82761-C663-41E8-B833-AF6C1F7DBC0B}"/>
              </a:ext>
            </a:extLst>
          </p:cNvPr>
          <p:cNvSpPr txBox="1"/>
          <p:nvPr/>
        </p:nvSpPr>
        <p:spPr>
          <a:xfrm>
            <a:off x="605741" y="89293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코드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E3516-A250-42CF-98C6-FB1AD60416AB}"/>
              </a:ext>
            </a:extLst>
          </p:cNvPr>
          <p:cNvSpPr txBox="1"/>
          <p:nvPr/>
        </p:nvSpPr>
        <p:spPr>
          <a:xfrm>
            <a:off x="605741" y="160644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68D790-57EA-4FC0-B0DA-ED229F1CF3D7}"/>
              </a:ext>
            </a:extLst>
          </p:cNvPr>
          <p:cNvSpPr txBox="1"/>
          <p:nvPr/>
        </p:nvSpPr>
        <p:spPr>
          <a:xfrm>
            <a:off x="4088605" y="2016453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랜덤함수로 지뢰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13897-BEB8-4C42-9B67-2EE29BE4C20A}"/>
              </a:ext>
            </a:extLst>
          </p:cNvPr>
          <p:cNvSpPr txBox="1"/>
          <p:nvPr/>
        </p:nvSpPr>
        <p:spPr>
          <a:xfrm>
            <a:off x="7537860" y="2012224"/>
            <a:ext cx="254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지뢰 설정 후 버튼패드 색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빨강플레이어 턴일 경우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CD144C-B4ED-4CAD-955A-70E6B7B7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28" y="2472454"/>
            <a:ext cx="3016800" cy="38051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EC6440-C2F6-400B-B705-E4AFD7E71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64" y="2472454"/>
            <a:ext cx="3016800" cy="16766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8C7ED4-6471-4FE6-9B5A-7E63919D9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500" y="2746877"/>
            <a:ext cx="3016800" cy="25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0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1CA583-A220-47B3-B858-59F905650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Adafruit </a:t>
            </a:r>
            <a:r>
              <a:rPr lang="ko-KR" altLang="en-US" dirty="0">
                <a:solidFill>
                  <a:prstClr val="black"/>
                </a:solidFill>
              </a:rPr>
              <a:t>테스트 코드</a:t>
            </a:r>
          </a:p>
          <a:p>
            <a:endParaRPr lang="ko-KR" altLang="en-US" dirty="0"/>
          </a:p>
        </p:txBody>
      </p:sp>
      <p:sp>
        <p:nvSpPr>
          <p:cNvPr id="3" name="사각형: 둥근 모서리 14">
            <a:extLst>
              <a:ext uri="{FF2B5EF4-FFF2-40B4-BE49-F238E27FC236}">
                <a16:creationId xmlns:a16="http://schemas.microsoft.com/office/drawing/2014/main" id="{BCA51403-5DAB-42AA-B2CB-5CAD33BD87C7}"/>
              </a:ext>
            </a:extLst>
          </p:cNvPr>
          <p:cNvSpPr/>
          <p:nvPr/>
        </p:nvSpPr>
        <p:spPr>
          <a:xfrm>
            <a:off x="383678" y="836118"/>
            <a:ext cx="11424644" cy="5707686"/>
          </a:xfrm>
          <a:custGeom>
            <a:avLst/>
            <a:gdLst>
              <a:gd name="connsiteX0" fmla="*/ 0 w 11424644"/>
              <a:gd name="connsiteY0" fmla="*/ 161813 h 5707686"/>
              <a:gd name="connsiteX1" fmla="*/ 161813 w 11424644"/>
              <a:gd name="connsiteY1" fmla="*/ 0 h 5707686"/>
              <a:gd name="connsiteX2" fmla="*/ 855627 w 11424644"/>
              <a:gd name="connsiteY2" fmla="*/ 0 h 5707686"/>
              <a:gd name="connsiteX3" fmla="*/ 1771461 w 11424644"/>
              <a:gd name="connsiteY3" fmla="*/ 0 h 5707686"/>
              <a:gd name="connsiteX4" fmla="*/ 2576284 w 11424644"/>
              <a:gd name="connsiteY4" fmla="*/ 0 h 5707686"/>
              <a:gd name="connsiteX5" fmla="*/ 3492118 w 11424644"/>
              <a:gd name="connsiteY5" fmla="*/ 0 h 5707686"/>
              <a:gd name="connsiteX6" fmla="*/ 4296942 w 11424644"/>
              <a:gd name="connsiteY6" fmla="*/ 0 h 5707686"/>
              <a:gd name="connsiteX7" fmla="*/ 4768735 w 11424644"/>
              <a:gd name="connsiteY7" fmla="*/ 0 h 5707686"/>
              <a:gd name="connsiteX8" fmla="*/ 5573559 w 11424644"/>
              <a:gd name="connsiteY8" fmla="*/ 0 h 5707686"/>
              <a:gd name="connsiteX9" fmla="*/ 6156363 w 11424644"/>
              <a:gd name="connsiteY9" fmla="*/ 0 h 5707686"/>
              <a:gd name="connsiteX10" fmla="*/ 6628156 w 11424644"/>
              <a:gd name="connsiteY10" fmla="*/ 0 h 5707686"/>
              <a:gd name="connsiteX11" fmla="*/ 6988939 w 11424644"/>
              <a:gd name="connsiteY11" fmla="*/ 0 h 5707686"/>
              <a:gd name="connsiteX12" fmla="*/ 7460732 w 11424644"/>
              <a:gd name="connsiteY12" fmla="*/ 0 h 5707686"/>
              <a:gd name="connsiteX13" fmla="*/ 7932526 w 11424644"/>
              <a:gd name="connsiteY13" fmla="*/ 0 h 5707686"/>
              <a:gd name="connsiteX14" fmla="*/ 8626339 w 11424644"/>
              <a:gd name="connsiteY14" fmla="*/ 0 h 5707686"/>
              <a:gd name="connsiteX15" fmla="*/ 9320153 w 11424644"/>
              <a:gd name="connsiteY15" fmla="*/ 0 h 5707686"/>
              <a:gd name="connsiteX16" fmla="*/ 9902956 w 11424644"/>
              <a:gd name="connsiteY16" fmla="*/ 0 h 5707686"/>
              <a:gd name="connsiteX17" fmla="*/ 11262831 w 11424644"/>
              <a:gd name="connsiteY17" fmla="*/ 0 h 5707686"/>
              <a:gd name="connsiteX18" fmla="*/ 11424644 w 11424644"/>
              <a:gd name="connsiteY18" fmla="*/ 161813 h 5707686"/>
              <a:gd name="connsiteX19" fmla="*/ 11424644 w 11424644"/>
              <a:gd name="connsiteY19" fmla="*/ 673299 h 5707686"/>
              <a:gd name="connsiteX20" fmla="*/ 11424644 w 11424644"/>
              <a:gd name="connsiteY20" fmla="*/ 1400147 h 5707686"/>
              <a:gd name="connsiteX21" fmla="*/ 11424644 w 11424644"/>
              <a:gd name="connsiteY21" fmla="*/ 2180836 h 5707686"/>
              <a:gd name="connsiteX22" fmla="*/ 11424644 w 11424644"/>
              <a:gd name="connsiteY22" fmla="*/ 2692321 h 5707686"/>
              <a:gd name="connsiteX23" fmla="*/ 11424644 w 11424644"/>
              <a:gd name="connsiteY23" fmla="*/ 3473010 h 5707686"/>
              <a:gd name="connsiteX24" fmla="*/ 11424644 w 11424644"/>
              <a:gd name="connsiteY24" fmla="*/ 4253699 h 5707686"/>
              <a:gd name="connsiteX25" fmla="*/ 11424644 w 11424644"/>
              <a:gd name="connsiteY25" fmla="*/ 4765184 h 5707686"/>
              <a:gd name="connsiteX26" fmla="*/ 11424644 w 11424644"/>
              <a:gd name="connsiteY26" fmla="*/ 5545873 h 5707686"/>
              <a:gd name="connsiteX27" fmla="*/ 11262831 w 11424644"/>
              <a:gd name="connsiteY27" fmla="*/ 5707686 h 5707686"/>
              <a:gd name="connsiteX28" fmla="*/ 10791038 w 11424644"/>
              <a:gd name="connsiteY28" fmla="*/ 5707686 h 5707686"/>
              <a:gd name="connsiteX29" fmla="*/ 10430255 w 11424644"/>
              <a:gd name="connsiteY29" fmla="*/ 5707686 h 5707686"/>
              <a:gd name="connsiteX30" fmla="*/ 9514421 w 11424644"/>
              <a:gd name="connsiteY30" fmla="*/ 5707686 h 5707686"/>
              <a:gd name="connsiteX31" fmla="*/ 8598587 w 11424644"/>
              <a:gd name="connsiteY31" fmla="*/ 5707686 h 5707686"/>
              <a:gd name="connsiteX32" fmla="*/ 8237804 w 11424644"/>
              <a:gd name="connsiteY32" fmla="*/ 5707686 h 5707686"/>
              <a:gd name="connsiteX33" fmla="*/ 7766010 w 11424644"/>
              <a:gd name="connsiteY33" fmla="*/ 5707686 h 5707686"/>
              <a:gd name="connsiteX34" fmla="*/ 7072197 w 11424644"/>
              <a:gd name="connsiteY34" fmla="*/ 5707686 h 5707686"/>
              <a:gd name="connsiteX35" fmla="*/ 6267373 w 11424644"/>
              <a:gd name="connsiteY35" fmla="*/ 5707686 h 5707686"/>
              <a:gd name="connsiteX36" fmla="*/ 5684569 w 11424644"/>
              <a:gd name="connsiteY36" fmla="*/ 5707686 h 5707686"/>
              <a:gd name="connsiteX37" fmla="*/ 5212776 w 11424644"/>
              <a:gd name="connsiteY37" fmla="*/ 5707686 h 5707686"/>
              <a:gd name="connsiteX38" fmla="*/ 4740983 w 11424644"/>
              <a:gd name="connsiteY38" fmla="*/ 5707686 h 5707686"/>
              <a:gd name="connsiteX39" fmla="*/ 3936159 w 11424644"/>
              <a:gd name="connsiteY39" fmla="*/ 5707686 h 5707686"/>
              <a:gd name="connsiteX40" fmla="*/ 3575376 w 11424644"/>
              <a:gd name="connsiteY40" fmla="*/ 5707686 h 5707686"/>
              <a:gd name="connsiteX41" fmla="*/ 2992573 w 11424644"/>
              <a:gd name="connsiteY41" fmla="*/ 5707686 h 5707686"/>
              <a:gd name="connsiteX42" fmla="*/ 2298759 w 11424644"/>
              <a:gd name="connsiteY42" fmla="*/ 5707686 h 5707686"/>
              <a:gd name="connsiteX43" fmla="*/ 1826966 w 11424644"/>
              <a:gd name="connsiteY43" fmla="*/ 5707686 h 5707686"/>
              <a:gd name="connsiteX44" fmla="*/ 911132 w 11424644"/>
              <a:gd name="connsiteY44" fmla="*/ 5707686 h 5707686"/>
              <a:gd name="connsiteX45" fmla="*/ 161813 w 11424644"/>
              <a:gd name="connsiteY45" fmla="*/ 5707686 h 5707686"/>
              <a:gd name="connsiteX46" fmla="*/ 0 w 11424644"/>
              <a:gd name="connsiteY46" fmla="*/ 5545873 h 5707686"/>
              <a:gd name="connsiteX47" fmla="*/ 0 w 11424644"/>
              <a:gd name="connsiteY47" fmla="*/ 4980547 h 5707686"/>
              <a:gd name="connsiteX48" fmla="*/ 0 w 11424644"/>
              <a:gd name="connsiteY48" fmla="*/ 4253699 h 5707686"/>
              <a:gd name="connsiteX49" fmla="*/ 0 w 11424644"/>
              <a:gd name="connsiteY49" fmla="*/ 3526851 h 5707686"/>
              <a:gd name="connsiteX50" fmla="*/ 0 w 11424644"/>
              <a:gd name="connsiteY50" fmla="*/ 2746162 h 5707686"/>
              <a:gd name="connsiteX51" fmla="*/ 0 w 11424644"/>
              <a:gd name="connsiteY51" fmla="*/ 2073154 h 5707686"/>
              <a:gd name="connsiteX52" fmla="*/ 0 w 11424644"/>
              <a:gd name="connsiteY52" fmla="*/ 1561669 h 5707686"/>
              <a:gd name="connsiteX53" fmla="*/ 0 w 11424644"/>
              <a:gd name="connsiteY53" fmla="*/ 780980 h 5707686"/>
              <a:gd name="connsiteX54" fmla="*/ 0 w 11424644"/>
              <a:gd name="connsiteY54" fmla="*/ 161813 h 570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424644" h="5707686" fill="none" extrusionOk="0">
                <a:moveTo>
                  <a:pt x="0" y="161813"/>
                </a:moveTo>
                <a:cubicBezTo>
                  <a:pt x="-2026" y="70275"/>
                  <a:pt x="82182" y="7840"/>
                  <a:pt x="161813" y="0"/>
                </a:cubicBezTo>
                <a:cubicBezTo>
                  <a:pt x="501723" y="-22560"/>
                  <a:pt x="683895" y="-28699"/>
                  <a:pt x="855627" y="0"/>
                </a:cubicBezTo>
                <a:cubicBezTo>
                  <a:pt x="1027359" y="28699"/>
                  <a:pt x="1493368" y="42747"/>
                  <a:pt x="1771461" y="0"/>
                </a:cubicBezTo>
                <a:cubicBezTo>
                  <a:pt x="2049554" y="-42747"/>
                  <a:pt x="2389946" y="27786"/>
                  <a:pt x="2576284" y="0"/>
                </a:cubicBezTo>
                <a:cubicBezTo>
                  <a:pt x="2762622" y="-27786"/>
                  <a:pt x="3248216" y="42650"/>
                  <a:pt x="3492118" y="0"/>
                </a:cubicBezTo>
                <a:cubicBezTo>
                  <a:pt x="3736020" y="-42650"/>
                  <a:pt x="3925364" y="-13373"/>
                  <a:pt x="4296942" y="0"/>
                </a:cubicBezTo>
                <a:cubicBezTo>
                  <a:pt x="4668520" y="13373"/>
                  <a:pt x="4670643" y="-17341"/>
                  <a:pt x="4768735" y="0"/>
                </a:cubicBezTo>
                <a:cubicBezTo>
                  <a:pt x="4866827" y="17341"/>
                  <a:pt x="5209713" y="23812"/>
                  <a:pt x="5573559" y="0"/>
                </a:cubicBezTo>
                <a:cubicBezTo>
                  <a:pt x="5937405" y="-23812"/>
                  <a:pt x="5916820" y="-23597"/>
                  <a:pt x="6156363" y="0"/>
                </a:cubicBezTo>
                <a:cubicBezTo>
                  <a:pt x="6395906" y="23597"/>
                  <a:pt x="6441369" y="-3496"/>
                  <a:pt x="6628156" y="0"/>
                </a:cubicBezTo>
                <a:cubicBezTo>
                  <a:pt x="6814943" y="3496"/>
                  <a:pt x="6880315" y="17769"/>
                  <a:pt x="6988939" y="0"/>
                </a:cubicBezTo>
                <a:cubicBezTo>
                  <a:pt x="7097563" y="-17769"/>
                  <a:pt x="7271287" y="-9492"/>
                  <a:pt x="7460732" y="0"/>
                </a:cubicBezTo>
                <a:cubicBezTo>
                  <a:pt x="7650177" y="9492"/>
                  <a:pt x="7787033" y="-9077"/>
                  <a:pt x="7932526" y="0"/>
                </a:cubicBezTo>
                <a:cubicBezTo>
                  <a:pt x="8078019" y="9077"/>
                  <a:pt x="8281605" y="20829"/>
                  <a:pt x="8626339" y="0"/>
                </a:cubicBezTo>
                <a:cubicBezTo>
                  <a:pt x="8971073" y="-20829"/>
                  <a:pt x="9172390" y="-27668"/>
                  <a:pt x="9320153" y="0"/>
                </a:cubicBezTo>
                <a:cubicBezTo>
                  <a:pt x="9467916" y="27668"/>
                  <a:pt x="9654420" y="-13727"/>
                  <a:pt x="9902956" y="0"/>
                </a:cubicBezTo>
                <a:cubicBezTo>
                  <a:pt x="10151492" y="13727"/>
                  <a:pt x="10626848" y="15625"/>
                  <a:pt x="11262831" y="0"/>
                </a:cubicBezTo>
                <a:cubicBezTo>
                  <a:pt x="11331680" y="2253"/>
                  <a:pt x="11427959" y="76486"/>
                  <a:pt x="11424644" y="161813"/>
                </a:cubicBezTo>
                <a:cubicBezTo>
                  <a:pt x="11438979" y="376059"/>
                  <a:pt x="11418014" y="466529"/>
                  <a:pt x="11424644" y="673299"/>
                </a:cubicBezTo>
                <a:cubicBezTo>
                  <a:pt x="11431274" y="880069"/>
                  <a:pt x="11431549" y="1205243"/>
                  <a:pt x="11424644" y="1400147"/>
                </a:cubicBezTo>
                <a:cubicBezTo>
                  <a:pt x="11417739" y="1595051"/>
                  <a:pt x="11415446" y="1970574"/>
                  <a:pt x="11424644" y="2180836"/>
                </a:cubicBezTo>
                <a:cubicBezTo>
                  <a:pt x="11433842" y="2391098"/>
                  <a:pt x="11450144" y="2581901"/>
                  <a:pt x="11424644" y="2692321"/>
                </a:cubicBezTo>
                <a:cubicBezTo>
                  <a:pt x="11399144" y="2802741"/>
                  <a:pt x="11453498" y="3216132"/>
                  <a:pt x="11424644" y="3473010"/>
                </a:cubicBezTo>
                <a:cubicBezTo>
                  <a:pt x="11395790" y="3729888"/>
                  <a:pt x="11428837" y="4013561"/>
                  <a:pt x="11424644" y="4253699"/>
                </a:cubicBezTo>
                <a:cubicBezTo>
                  <a:pt x="11420451" y="4493837"/>
                  <a:pt x="11412358" y="4587485"/>
                  <a:pt x="11424644" y="4765184"/>
                </a:cubicBezTo>
                <a:cubicBezTo>
                  <a:pt x="11436930" y="4942883"/>
                  <a:pt x="11440742" y="5321433"/>
                  <a:pt x="11424644" y="5545873"/>
                </a:cubicBezTo>
                <a:cubicBezTo>
                  <a:pt x="11429053" y="5635144"/>
                  <a:pt x="11360125" y="5699558"/>
                  <a:pt x="11262831" y="5707686"/>
                </a:cubicBezTo>
                <a:cubicBezTo>
                  <a:pt x="11153008" y="5699175"/>
                  <a:pt x="10989410" y="5724726"/>
                  <a:pt x="10791038" y="5707686"/>
                </a:cubicBezTo>
                <a:cubicBezTo>
                  <a:pt x="10592666" y="5690646"/>
                  <a:pt x="10532566" y="5719926"/>
                  <a:pt x="10430255" y="5707686"/>
                </a:cubicBezTo>
                <a:cubicBezTo>
                  <a:pt x="10327944" y="5695446"/>
                  <a:pt x="9730342" y="5719348"/>
                  <a:pt x="9514421" y="5707686"/>
                </a:cubicBezTo>
                <a:cubicBezTo>
                  <a:pt x="9298500" y="5696024"/>
                  <a:pt x="8972840" y="5724277"/>
                  <a:pt x="8598587" y="5707686"/>
                </a:cubicBezTo>
                <a:cubicBezTo>
                  <a:pt x="8224334" y="5691095"/>
                  <a:pt x="8333212" y="5708614"/>
                  <a:pt x="8237804" y="5707686"/>
                </a:cubicBezTo>
                <a:cubicBezTo>
                  <a:pt x="8142396" y="5706758"/>
                  <a:pt x="7875795" y="5711206"/>
                  <a:pt x="7766010" y="5707686"/>
                </a:cubicBezTo>
                <a:cubicBezTo>
                  <a:pt x="7656225" y="5704166"/>
                  <a:pt x="7381207" y="5730818"/>
                  <a:pt x="7072197" y="5707686"/>
                </a:cubicBezTo>
                <a:cubicBezTo>
                  <a:pt x="6763187" y="5684554"/>
                  <a:pt x="6482260" y="5722781"/>
                  <a:pt x="6267373" y="5707686"/>
                </a:cubicBezTo>
                <a:cubicBezTo>
                  <a:pt x="6052486" y="5692591"/>
                  <a:pt x="5880856" y="5733531"/>
                  <a:pt x="5684569" y="5707686"/>
                </a:cubicBezTo>
                <a:cubicBezTo>
                  <a:pt x="5488282" y="5681841"/>
                  <a:pt x="5351420" y="5727605"/>
                  <a:pt x="5212776" y="5707686"/>
                </a:cubicBezTo>
                <a:cubicBezTo>
                  <a:pt x="5074132" y="5687767"/>
                  <a:pt x="4942385" y="5726063"/>
                  <a:pt x="4740983" y="5707686"/>
                </a:cubicBezTo>
                <a:cubicBezTo>
                  <a:pt x="4539581" y="5689309"/>
                  <a:pt x="4207489" y="5683131"/>
                  <a:pt x="3936159" y="5707686"/>
                </a:cubicBezTo>
                <a:cubicBezTo>
                  <a:pt x="3664829" y="5732241"/>
                  <a:pt x="3748786" y="5691140"/>
                  <a:pt x="3575376" y="5707686"/>
                </a:cubicBezTo>
                <a:cubicBezTo>
                  <a:pt x="3401966" y="5724232"/>
                  <a:pt x="3252508" y="5713124"/>
                  <a:pt x="2992573" y="5707686"/>
                </a:cubicBezTo>
                <a:cubicBezTo>
                  <a:pt x="2732638" y="5702248"/>
                  <a:pt x="2478459" y="5727062"/>
                  <a:pt x="2298759" y="5707686"/>
                </a:cubicBezTo>
                <a:cubicBezTo>
                  <a:pt x="2119059" y="5688310"/>
                  <a:pt x="2013858" y="5721843"/>
                  <a:pt x="1826966" y="5707686"/>
                </a:cubicBezTo>
                <a:cubicBezTo>
                  <a:pt x="1640074" y="5693529"/>
                  <a:pt x="1172638" y="5697732"/>
                  <a:pt x="911132" y="5707686"/>
                </a:cubicBezTo>
                <a:cubicBezTo>
                  <a:pt x="649626" y="5717640"/>
                  <a:pt x="384228" y="5692452"/>
                  <a:pt x="161813" y="5707686"/>
                </a:cubicBezTo>
                <a:cubicBezTo>
                  <a:pt x="61394" y="5691550"/>
                  <a:pt x="-5536" y="5648749"/>
                  <a:pt x="0" y="5545873"/>
                </a:cubicBezTo>
                <a:cubicBezTo>
                  <a:pt x="14267" y="5373338"/>
                  <a:pt x="-17231" y="5205115"/>
                  <a:pt x="0" y="4980547"/>
                </a:cubicBezTo>
                <a:cubicBezTo>
                  <a:pt x="17231" y="4755979"/>
                  <a:pt x="-23678" y="4571674"/>
                  <a:pt x="0" y="4253699"/>
                </a:cubicBezTo>
                <a:cubicBezTo>
                  <a:pt x="23678" y="3935724"/>
                  <a:pt x="35921" y="3691077"/>
                  <a:pt x="0" y="3526851"/>
                </a:cubicBezTo>
                <a:cubicBezTo>
                  <a:pt x="-35921" y="3362625"/>
                  <a:pt x="-15868" y="2914528"/>
                  <a:pt x="0" y="2746162"/>
                </a:cubicBezTo>
                <a:cubicBezTo>
                  <a:pt x="15868" y="2577796"/>
                  <a:pt x="11119" y="2395036"/>
                  <a:pt x="0" y="2073154"/>
                </a:cubicBezTo>
                <a:cubicBezTo>
                  <a:pt x="-11119" y="1751272"/>
                  <a:pt x="-12822" y="1748434"/>
                  <a:pt x="0" y="1561669"/>
                </a:cubicBezTo>
                <a:cubicBezTo>
                  <a:pt x="12822" y="1374905"/>
                  <a:pt x="36907" y="1050193"/>
                  <a:pt x="0" y="780980"/>
                </a:cubicBezTo>
                <a:cubicBezTo>
                  <a:pt x="-36907" y="511767"/>
                  <a:pt x="7602" y="385111"/>
                  <a:pt x="0" y="161813"/>
                </a:cubicBezTo>
                <a:close/>
              </a:path>
              <a:path w="11424644" h="5707686" stroke="0" extrusionOk="0">
                <a:moveTo>
                  <a:pt x="0" y="161813"/>
                </a:moveTo>
                <a:cubicBezTo>
                  <a:pt x="-15181" y="63082"/>
                  <a:pt x="63142" y="3492"/>
                  <a:pt x="161813" y="0"/>
                </a:cubicBezTo>
                <a:cubicBezTo>
                  <a:pt x="496084" y="-22079"/>
                  <a:pt x="641337" y="3000"/>
                  <a:pt x="1077647" y="0"/>
                </a:cubicBezTo>
                <a:cubicBezTo>
                  <a:pt x="1513957" y="-3000"/>
                  <a:pt x="1424297" y="1554"/>
                  <a:pt x="1660450" y="0"/>
                </a:cubicBezTo>
                <a:cubicBezTo>
                  <a:pt x="1896603" y="-1554"/>
                  <a:pt x="1970720" y="-10350"/>
                  <a:pt x="2132244" y="0"/>
                </a:cubicBezTo>
                <a:cubicBezTo>
                  <a:pt x="2293768" y="10350"/>
                  <a:pt x="2616206" y="7526"/>
                  <a:pt x="2937068" y="0"/>
                </a:cubicBezTo>
                <a:cubicBezTo>
                  <a:pt x="3257930" y="-7526"/>
                  <a:pt x="3230887" y="14130"/>
                  <a:pt x="3519871" y="0"/>
                </a:cubicBezTo>
                <a:cubicBezTo>
                  <a:pt x="3808855" y="-14130"/>
                  <a:pt x="4102670" y="29070"/>
                  <a:pt x="4435705" y="0"/>
                </a:cubicBezTo>
                <a:cubicBezTo>
                  <a:pt x="4768740" y="-29070"/>
                  <a:pt x="4725102" y="-21928"/>
                  <a:pt x="4907498" y="0"/>
                </a:cubicBezTo>
                <a:cubicBezTo>
                  <a:pt x="5089894" y="21928"/>
                  <a:pt x="5529033" y="37716"/>
                  <a:pt x="5823332" y="0"/>
                </a:cubicBezTo>
                <a:cubicBezTo>
                  <a:pt x="6117631" y="-37716"/>
                  <a:pt x="6023938" y="-15032"/>
                  <a:pt x="6184115" y="0"/>
                </a:cubicBezTo>
                <a:cubicBezTo>
                  <a:pt x="6344292" y="15032"/>
                  <a:pt x="6555443" y="-33563"/>
                  <a:pt x="6877929" y="0"/>
                </a:cubicBezTo>
                <a:cubicBezTo>
                  <a:pt x="7200415" y="33563"/>
                  <a:pt x="7248588" y="-23635"/>
                  <a:pt x="7571743" y="0"/>
                </a:cubicBezTo>
                <a:cubicBezTo>
                  <a:pt x="7894898" y="23635"/>
                  <a:pt x="8001012" y="-26761"/>
                  <a:pt x="8154546" y="0"/>
                </a:cubicBezTo>
                <a:cubicBezTo>
                  <a:pt x="8308080" y="26761"/>
                  <a:pt x="8623569" y="-23581"/>
                  <a:pt x="9070380" y="0"/>
                </a:cubicBezTo>
                <a:cubicBezTo>
                  <a:pt x="9517191" y="23581"/>
                  <a:pt x="9574798" y="15407"/>
                  <a:pt x="9986214" y="0"/>
                </a:cubicBezTo>
                <a:cubicBezTo>
                  <a:pt x="10397630" y="-15407"/>
                  <a:pt x="10299345" y="2593"/>
                  <a:pt x="10458007" y="0"/>
                </a:cubicBezTo>
                <a:cubicBezTo>
                  <a:pt x="10616669" y="-2593"/>
                  <a:pt x="11079398" y="-11669"/>
                  <a:pt x="11262831" y="0"/>
                </a:cubicBezTo>
                <a:cubicBezTo>
                  <a:pt x="11348711" y="-7108"/>
                  <a:pt x="11425055" y="66882"/>
                  <a:pt x="11424644" y="161813"/>
                </a:cubicBezTo>
                <a:cubicBezTo>
                  <a:pt x="11432315" y="437420"/>
                  <a:pt x="11441937" y="671542"/>
                  <a:pt x="11424644" y="888661"/>
                </a:cubicBezTo>
                <a:cubicBezTo>
                  <a:pt x="11407351" y="1105780"/>
                  <a:pt x="11423174" y="1283247"/>
                  <a:pt x="11424644" y="1453987"/>
                </a:cubicBezTo>
                <a:cubicBezTo>
                  <a:pt x="11426114" y="1624727"/>
                  <a:pt x="11433336" y="2035413"/>
                  <a:pt x="11424644" y="2234676"/>
                </a:cubicBezTo>
                <a:cubicBezTo>
                  <a:pt x="11415952" y="2433939"/>
                  <a:pt x="11452955" y="2730688"/>
                  <a:pt x="11424644" y="2907684"/>
                </a:cubicBezTo>
                <a:cubicBezTo>
                  <a:pt x="11396333" y="3084680"/>
                  <a:pt x="11431210" y="3294607"/>
                  <a:pt x="11424644" y="3473010"/>
                </a:cubicBezTo>
                <a:cubicBezTo>
                  <a:pt x="11418078" y="3651413"/>
                  <a:pt x="11409169" y="3931788"/>
                  <a:pt x="11424644" y="4146017"/>
                </a:cubicBezTo>
                <a:cubicBezTo>
                  <a:pt x="11440119" y="4360246"/>
                  <a:pt x="11412491" y="4532853"/>
                  <a:pt x="11424644" y="4657503"/>
                </a:cubicBezTo>
                <a:cubicBezTo>
                  <a:pt x="11436797" y="4782153"/>
                  <a:pt x="11455587" y="5147201"/>
                  <a:pt x="11424644" y="5545873"/>
                </a:cubicBezTo>
                <a:cubicBezTo>
                  <a:pt x="11419009" y="5646552"/>
                  <a:pt x="11348977" y="5703412"/>
                  <a:pt x="11262831" y="5707686"/>
                </a:cubicBezTo>
                <a:cubicBezTo>
                  <a:pt x="11004495" y="5671003"/>
                  <a:pt x="10735815" y="5725725"/>
                  <a:pt x="10458007" y="5707686"/>
                </a:cubicBezTo>
                <a:cubicBezTo>
                  <a:pt x="10180199" y="5689647"/>
                  <a:pt x="10143219" y="5726266"/>
                  <a:pt x="9986214" y="5707686"/>
                </a:cubicBezTo>
                <a:cubicBezTo>
                  <a:pt x="9829209" y="5689106"/>
                  <a:pt x="9394231" y="5713332"/>
                  <a:pt x="9181390" y="5707686"/>
                </a:cubicBezTo>
                <a:cubicBezTo>
                  <a:pt x="8968549" y="5702040"/>
                  <a:pt x="8909113" y="5723616"/>
                  <a:pt x="8820607" y="5707686"/>
                </a:cubicBezTo>
                <a:cubicBezTo>
                  <a:pt x="8732101" y="5691756"/>
                  <a:pt x="8418128" y="5678710"/>
                  <a:pt x="8015783" y="5707686"/>
                </a:cubicBezTo>
                <a:cubicBezTo>
                  <a:pt x="7613438" y="5736662"/>
                  <a:pt x="7750605" y="5689175"/>
                  <a:pt x="7543990" y="5707686"/>
                </a:cubicBezTo>
                <a:cubicBezTo>
                  <a:pt x="7337375" y="5726197"/>
                  <a:pt x="7338777" y="5707281"/>
                  <a:pt x="7183207" y="5707686"/>
                </a:cubicBezTo>
                <a:cubicBezTo>
                  <a:pt x="7027637" y="5708091"/>
                  <a:pt x="6929356" y="5686519"/>
                  <a:pt x="6711414" y="5707686"/>
                </a:cubicBezTo>
                <a:cubicBezTo>
                  <a:pt x="6493472" y="5728853"/>
                  <a:pt x="6149234" y="5730635"/>
                  <a:pt x="5906590" y="5707686"/>
                </a:cubicBezTo>
                <a:cubicBezTo>
                  <a:pt x="5663946" y="5684737"/>
                  <a:pt x="5604109" y="5721037"/>
                  <a:pt x="5434797" y="5707686"/>
                </a:cubicBezTo>
                <a:cubicBezTo>
                  <a:pt x="5265485" y="5694335"/>
                  <a:pt x="5253263" y="5701909"/>
                  <a:pt x="5074013" y="5707686"/>
                </a:cubicBezTo>
                <a:cubicBezTo>
                  <a:pt x="4894763" y="5713463"/>
                  <a:pt x="4722455" y="5722654"/>
                  <a:pt x="4602220" y="5707686"/>
                </a:cubicBezTo>
                <a:cubicBezTo>
                  <a:pt x="4481985" y="5692718"/>
                  <a:pt x="4190891" y="5713353"/>
                  <a:pt x="4019417" y="5707686"/>
                </a:cubicBezTo>
                <a:cubicBezTo>
                  <a:pt x="3847943" y="5702019"/>
                  <a:pt x="3504095" y="5715608"/>
                  <a:pt x="3325603" y="5707686"/>
                </a:cubicBezTo>
                <a:cubicBezTo>
                  <a:pt x="3147111" y="5699764"/>
                  <a:pt x="2990869" y="5705254"/>
                  <a:pt x="2853810" y="5707686"/>
                </a:cubicBezTo>
                <a:cubicBezTo>
                  <a:pt x="2716751" y="5710118"/>
                  <a:pt x="2252301" y="5751434"/>
                  <a:pt x="1937976" y="5707686"/>
                </a:cubicBezTo>
                <a:cubicBezTo>
                  <a:pt x="1623651" y="5663938"/>
                  <a:pt x="1583630" y="5734475"/>
                  <a:pt x="1244162" y="5707686"/>
                </a:cubicBezTo>
                <a:cubicBezTo>
                  <a:pt x="904694" y="5680897"/>
                  <a:pt x="529753" y="5725914"/>
                  <a:pt x="161813" y="5707686"/>
                </a:cubicBezTo>
                <a:cubicBezTo>
                  <a:pt x="63888" y="5697895"/>
                  <a:pt x="1979" y="5633098"/>
                  <a:pt x="0" y="5545873"/>
                </a:cubicBezTo>
                <a:cubicBezTo>
                  <a:pt x="34360" y="5361621"/>
                  <a:pt x="26470" y="5014151"/>
                  <a:pt x="0" y="4765184"/>
                </a:cubicBezTo>
                <a:cubicBezTo>
                  <a:pt x="-26470" y="4516217"/>
                  <a:pt x="24449" y="4419639"/>
                  <a:pt x="0" y="4199858"/>
                </a:cubicBezTo>
                <a:cubicBezTo>
                  <a:pt x="-24449" y="3980077"/>
                  <a:pt x="29369" y="3698137"/>
                  <a:pt x="0" y="3526851"/>
                </a:cubicBezTo>
                <a:cubicBezTo>
                  <a:pt x="-29369" y="3355565"/>
                  <a:pt x="-18379" y="3151580"/>
                  <a:pt x="0" y="3015365"/>
                </a:cubicBezTo>
                <a:cubicBezTo>
                  <a:pt x="18379" y="2879150"/>
                  <a:pt x="34574" y="2500902"/>
                  <a:pt x="0" y="2234676"/>
                </a:cubicBezTo>
                <a:cubicBezTo>
                  <a:pt x="-34574" y="1968450"/>
                  <a:pt x="12216" y="1771057"/>
                  <a:pt x="0" y="1561669"/>
                </a:cubicBezTo>
                <a:cubicBezTo>
                  <a:pt x="-12216" y="1352281"/>
                  <a:pt x="8783" y="954572"/>
                  <a:pt x="0" y="780980"/>
                </a:cubicBezTo>
                <a:cubicBezTo>
                  <a:pt x="-8783" y="607388"/>
                  <a:pt x="26306" y="323865"/>
                  <a:pt x="0" y="16181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prstGeom prst="roundRect">
                    <a:avLst>
                      <a:gd name="adj" fmla="val 283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078C0-4545-417A-990D-69860B93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89" y="3720384"/>
            <a:ext cx="4616595" cy="1774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52D400-5911-43D7-92A7-19362DAD4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50"/>
          <a:stretch/>
        </p:blipFill>
        <p:spPr>
          <a:xfrm>
            <a:off x="5867818" y="2804769"/>
            <a:ext cx="5618393" cy="3703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76DA7-E62C-4FDD-A1B6-E3EE92B73D05}"/>
              </a:ext>
            </a:extLst>
          </p:cNvPr>
          <p:cNvSpPr txBox="1"/>
          <p:nvPr/>
        </p:nvSpPr>
        <p:spPr>
          <a:xfrm>
            <a:off x="564499" y="938159"/>
            <a:ext cx="10606638" cy="646331"/>
          </a:xfrm>
          <a:custGeom>
            <a:avLst/>
            <a:gdLst>
              <a:gd name="connsiteX0" fmla="*/ 0 w 7824234"/>
              <a:gd name="connsiteY0" fmla="*/ 0 h 430887"/>
              <a:gd name="connsiteX1" fmla="*/ 573777 w 7824234"/>
              <a:gd name="connsiteY1" fmla="*/ 0 h 430887"/>
              <a:gd name="connsiteX2" fmla="*/ 991070 w 7824234"/>
              <a:gd name="connsiteY2" fmla="*/ 0 h 430887"/>
              <a:gd name="connsiteX3" fmla="*/ 1799574 w 7824234"/>
              <a:gd name="connsiteY3" fmla="*/ 0 h 430887"/>
              <a:gd name="connsiteX4" fmla="*/ 2373351 w 7824234"/>
              <a:gd name="connsiteY4" fmla="*/ 0 h 430887"/>
              <a:gd name="connsiteX5" fmla="*/ 2947128 w 7824234"/>
              <a:gd name="connsiteY5" fmla="*/ 0 h 430887"/>
              <a:gd name="connsiteX6" fmla="*/ 3755632 w 7824234"/>
              <a:gd name="connsiteY6" fmla="*/ 0 h 430887"/>
              <a:gd name="connsiteX7" fmla="*/ 4251167 w 7824234"/>
              <a:gd name="connsiteY7" fmla="*/ 0 h 430887"/>
              <a:gd name="connsiteX8" fmla="*/ 5059671 w 7824234"/>
              <a:gd name="connsiteY8" fmla="*/ 0 h 430887"/>
              <a:gd name="connsiteX9" fmla="*/ 5868176 w 7824234"/>
              <a:gd name="connsiteY9" fmla="*/ 0 h 430887"/>
              <a:gd name="connsiteX10" fmla="*/ 6520195 w 7824234"/>
              <a:gd name="connsiteY10" fmla="*/ 0 h 430887"/>
              <a:gd name="connsiteX11" fmla="*/ 7824234 w 7824234"/>
              <a:gd name="connsiteY11" fmla="*/ 0 h 430887"/>
              <a:gd name="connsiteX12" fmla="*/ 7824234 w 7824234"/>
              <a:gd name="connsiteY12" fmla="*/ 430887 h 430887"/>
              <a:gd name="connsiteX13" fmla="*/ 7406942 w 7824234"/>
              <a:gd name="connsiteY13" fmla="*/ 430887 h 430887"/>
              <a:gd name="connsiteX14" fmla="*/ 6598437 w 7824234"/>
              <a:gd name="connsiteY14" fmla="*/ 430887 h 430887"/>
              <a:gd name="connsiteX15" fmla="*/ 6102903 w 7824234"/>
              <a:gd name="connsiteY15" fmla="*/ 430887 h 430887"/>
              <a:gd name="connsiteX16" fmla="*/ 5450883 w 7824234"/>
              <a:gd name="connsiteY16" fmla="*/ 430887 h 430887"/>
              <a:gd name="connsiteX17" fmla="*/ 4642379 w 7824234"/>
              <a:gd name="connsiteY17" fmla="*/ 430887 h 430887"/>
              <a:gd name="connsiteX18" fmla="*/ 3990359 w 7824234"/>
              <a:gd name="connsiteY18" fmla="*/ 430887 h 430887"/>
              <a:gd name="connsiteX19" fmla="*/ 3573067 w 7824234"/>
              <a:gd name="connsiteY19" fmla="*/ 430887 h 430887"/>
              <a:gd name="connsiteX20" fmla="*/ 3077532 w 7824234"/>
              <a:gd name="connsiteY20" fmla="*/ 430887 h 430887"/>
              <a:gd name="connsiteX21" fmla="*/ 2269028 w 7824234"/>
              <a:gd name="connsiteY21" fmla="*/ 430887 h 430887"/>
              <a:gd name="connsiteX22" fmla="*/ 1617008 w 7824234"/>
              <a:gd name="connsiteY22" fmla="*/ 430887 h 430887"/>
              <a:gd name="connsiteX23" fmla="*/ 1121474 w 7824234"/>
              <a:gd name="connsiteY23" fmla="*/ 430887 h 430887"/>
              <a:gd name="connsiteX24" fmla="*/ 0 w 7824234"/>
              <a:gd name="connsiteY24" fmla="*/ 430887 h 430887"/>
              <a:gd name="connsiteX25" fmla="*/ 0 w 7824234"/>
              <a:gd name="connsiteY25" fmla="*/ 0 h 43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824234" h="430887" extrusionOk="0">
                <a:moveTo>
                  <a:pt x="0" y="0"/>
                </a:moveTo>
                <a:cubicBezTo>
                  <a:pt x="235444" y="-12342"/>
                  <a:pt x="400226" y="-13300"/>
                  <a:pt x="573777" y="0"/>
                </a:cubicBezTo>
                <a:cubicBezTo>
                  <a:pt x="747328" y="13300"/>
                  <a:pt x="816171" y="15732"/>
                  <a:pt x="991070" y="0"/>
                </a:cubicBezTo>
                <a:cubicBezTo>
                  <a:pt x="1165969" y="-15732"/>
                  <a:pt x="1606340" y="11700"/>
                  <a:pt x="1799574" y="0"/>
                </a:cubicBezTo>
                <a:cubicBezTo>
                  <a:pt x="1992808" y="-11700"/>
                  <a:pt x="2171070" y="-11128"/>
                  <a:pt x="2373351" y="0"/>
                </a:cubicBezTo>
                <a:cubicBezTo>
                  <a:pt x="2575632" y="11128"/>
                  <a:pt x="2766144" y="27097"/>
                  <a:pt x="2947128" y="0"/>
                </a:cubicBezTo>
                <a:cubicBezTo>
                  <a:pt x="3128112" y="-27097"/>
                  <a:pt x="3353938" y="2632"/>
                  <a:pt x="3755632" y="0"/>
                </a:cubicBezTo>
                <a:cubicBezTo>
                  <a:pt x="4157326" y="-2632"/>
                  <a:pt x="4054326" y="15836"/>
                  <a:pt x="4251167" y="0"/>
                </a:cubicBezTo>
                <a:cubicBezTo>
                  <a:pt x="4448009" y="-15836"/>
                  <a:pt x="4808531" y="-34229"/>
                  <a:pt x="5059671" y="0"/>
                </a:cubicBezTo>
                <a:cubicBezTo>
                  <a:pt x="5310811" y="34229"/>
                  <a:pt x="5647261" y="-22854"/>
                  <a:pt x="5868176" y="0"/>
                </a:cubicBezTo>
                <a:cubicBezTo>
                  <a:pt x="6089091" y="22854"/>
                  <a:pt x="6358232" y="586"/>
                  <a:pt x="6520195" y="0"/>
                </a:cubicBezTo>
                <a:cubicBezTo>
                  <a:pt x="6682158" y="-586"/>
                  <a:pt x="7228642" y="39123"/>
                  <a:pt x="7824234" y="0"/>
                </a:cubicBezTo>
                <a:cubicBezTo>
                  <a:pt x="7808109" y="208546"/>
                  <a:pt x="7818490" y="325122"/>
                  <a:pt x="7824234" y="430887"/>
                </a:cubicBezTo>
                <a:cubicBezTo>
                  <a:pt x="7620220" y="422759"/>
                  <a:pt x="7509014" y="413169"/>
                  <a:pt x="7406942" y="430887"/>
                </a:cubicBezTo>
                <a:cubicBezTo>
                  <a:pt x="7304870" y="448605"/>
                  <a:pt x="6970943" y="466127"/>
                  <a:pt x="6598437" y="430887"/>
                </a:cubicBezTo>
                <a:cubicBezTo>
                  <a:pt x="6225931" y="395647"/>
                  <a:pt x="6250129" y="428924"/>
                  <a:pt x="6102903" y="430887"/>
                </a:cubicBezTo>
                <a:cubicBezTo>
                  <a:pt x="5955677" y="432850"/>
                  <a:pt x="5768920" y="445761"/>
                  <a:pt x="5450883" y="430887"/>
                </a:cubicBezTo>
                <a:cubicBezTo>
                  <a:pt x="5132846" y="416013"/>
                  <a:pt x="4870582" y="448790"/>
                  <a:pt x="4642379" y="430887"/>
                </a:cubicBezTo>
                <a:cubicBezTo>
                  <a:pt x="4414176" y="412984"/>
                  <a:pt x="4217143" y="425004"/>
                  <a:pt x="3990359" y="430887"/>
                </a:cubicBezTo>
                <a:cubicBezTo>
                  <a:pt x="3763575" y="436770"/>
                  <a:pt x="3778975" y="424773"/>
                  <a:pt x="3573067" y="430887"/>
                </a:cubicBezTo>
                <a:cubicBezTo>
                  <a:pt x="3367159" y="437001"/>
                  <a:pt x="3192975" y="415719"/>
                  <a:pt x="3077532" y="430887"/>
                </a:cubicBezTo>
                <a:cubicBezTo>
                  <a:pt x="2962090" y="446055"/>
                  <a:pt x="2555512" y="424028"/>
                  <a:pt x="2269028" y="430887"/>
                </a:cubicBezTo>
                <a:cubicBezTo>
                  <a:pt x="1982544" y="437746"/>
                  <a:pt x="1874974" y="439537"/>
                  <a:pt x="1617008" y="430887"/>
                </a:cubicBezTo>
                <a:cubicBezTo>
                  <a:pt x="1359042" y="422237"/>
                  <a:pt x="1330955" y="411554"/>
                  <a:pt x="1121474" y="430887"/>
                </a:cubicBezTo>
                <a:cubicBezTo>
                  <a:pt x="911993" y="450220"/>
                  <a:pt x="496293" y="400631"/>
                  <a:pt x="0" y="430887"/>
                </a:cubicBezTo>
                <a:cubicBezTo>
                  <a:pt x="3681" y="331296"/>
                  <a:pt x="-11599" y="88783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패드 도착 시 출력 테스트를 하기 위한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testcode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작성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r>
              <a:rPr lang="en-US" altLang="ko-KR" dirty="0">
                <a:hlinkClick r:id="rId4"/>
              </a:rPr>
              <a:t>https://github.com/INUcapstone-19-20/CapstoneDesign_2/blob/master/Arduino/buttonpad.ino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73CB32-45AB-4FBC-9777-400F73A28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787" y="1669449"/>
            <a:ext cx="7181850" cy="1000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8B6E93-5CDA-49DF-B05D-2CFC512B703C}"/>
              </a:ext>
            </a:extLst>
          </p:cNvPr>
          <p:cNvSpPr txBox="1"/>
          <p:nvPr/>
        </p:nvSpPr>
        <p:spPr>
          <a:xfrm>
            <a:off x="7862312" y="1900281"/>
            <a:ext cx="1959396" cy="400110"/>
          </a:xfrm>
          <a:custGeom>
            <a:avLst/>
            <a:gdLst>
              <a:gd name="connsiteX0" fmla="*/ 0 w 1959396"/>
              <a:gd name="connsiteY0" fmla="*/ 0 h 400110"/>
              <a:gd name="connsiteX1" fmla="*/ 692320 w 1959396"/>
              <a:gd name="connsiteY1" fmla="*/ 0 h 400110"/>
              <a:gd name="connsiteX2" fmla="*/ 1365046 w 1959396"/>
              <a:gd name="connsiteY2" fmla="*/ 0 h 400110"/>
              <a:gd name="connsiteX3" fmla="*/ 1959396 w 1959396"/>
              <a:gd name="connsiteY3" fmla="*/ 0 h 400110"/>
              <a:gd name="connsiteX4" fmla="*/ 1959396 w 1959396"/>
              <a:gd name="connsiteY4" fmla="*/ 400110 h 400110"/>
              <a:gd name="connsiteX5" fmla="*/ 1345452 w 1959396"/>
              <a:gd name="connsiteY5" fmla="*/ 400110 h 400110"/>
              <a:gd name="connsiteX6" fmla="*/ 692320 w 1959396"/>
              <a:gd name="connsiteY6" fmla="*/ 400110 h 400110"/>
              <a:gd name="connsiteX7" fmla="*/ 0 w 1959396"/>
              <a:gd name="connsiteY7" fmla="*/ 400110 h 400110"/>
              <a:gd name="connsiteX8" fmla="*/ 0 w 1959396"/>
              <a:gd name="connsiteY8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396" h="400110" fill="none" extrusionOk="0">
                <a:moveTo>
                  <a:pt x="0" y="0"/>
                </a:moveTo>
                <a:cubicBezTo>
                  <a:pt x="332862" y="13021"/>
                  <a:pt x="404839" y="-12685"/>
                  <a:pt x="692320" y="0"/>
                </a:cubicBezTo>
                <a:cubicBezTo>
                  <a:pt x="979801" y="12685"/>
                  <a:pt x="1152454" y="-13981"/>
                  <a:pt x="1365046" y="0"/>
                </a:cubicBezTo>
                <a:cubicBezTo>
                  <a:pt x="1577638" y="13981"/>
                  <a:pt x="1700969" y="-27711"/>
                  <a:pt x="1959396" y="0"/>
                </a:cubicBezTo>
                <a:cubicBezTo>
                  <a:pt x="1961502" y="182686"/>
                  <a:pt x="1954671" y="202054"/>
                  <a:pt x="1959396" y="400110"/>
                </a:cubicBezTo>
                <a:cubicBezTo>
                  <a:pt x="1677722" y="407569"/>
                  <a:pt x="1557654" y="398504"/>
                  <a:pt x="1345452" y="400110"/>
                </a:cubicBezTo>
                <a:cubicBezTo>
                  <a:pt x="1133250" y="401716"/>
                  <a:pt x="1007205" y="393409"/>
                  <a:pt x="692320" y="400110"/>
                </a:cubicBezTo>
                <a:cubicBezTo>
                  <a:pt x="377435" y="406811"/>
                  <a:pt x="289653" y="403294"/>
                  <a:pt x="0" y="400110"/>
                </a:cubicBezTo>
                <a:cubicBezTo>
                  <a:pt x="425" y="277662"/>
                  <a:pt x="4197" y="190504"/>
                  <a:pt x="0" y="0"/>
                </a:cubicBezTo>
                <a:close/>
              </a:path>
              <a:path w="1959396" h="400110" stroke="0" extrusionOk="0">
                <a:moveTo>
                  <a:pt x="0" y="0"/>
                </a:moveTo>
                <a:cubicBezTo>
                  <a:pt x="305759" y="-30243"/>
                  <a:pt x="471507" y="26973"/>
                  <a:pt x="633538" y="0"/>
                </a:cubicBezTo>
                <a:cubicBezTo>
                  <a:pt x="795569" y="-26973"/>
                  <a:pt x="1023250" y="20442"/>
                  <a:pt x="1227888" y="0"/>
                </a:cubicBezTo>
                <a:cubicBezTo>
                  <a:pt x="1432526" y="-20442"/>
                  <a:pt x="1621577" y="-4782"/>
                  <a:pt x="1959396" y="0"/>
                </a:cubicBezTo>
                <a:cubicBezTo>
                  <a:pt x="1972526" y="156383"/>
                  <a:pt x="1962679" y="295265"/>
                  <a:pt x="1959396" y="400110"/>
                </a:cubicBezTo>
                <a:cubicBezTo>
                  <a:pt x="1664683" y="406528"/>
                  <a:pt x="1520908" y="370687"/>
                  <a:pt x="1345452" y="400110"/>
                </a:cubicBezTo>
                <a:cubicBezTo>
                  <a:pt x="1169996" y="429533"/>
                  <a:pt x="957184" y="395327"/>
                  <a:pt x="653132" y="400110"/>
                </a:cubicBezTo>
                <a:cubicBezTo>
                  <a:pt x="349080" y="404893"/>
                  <a:pt x="277049" y="376174"/>
                  <a:pt x="0" y="400110"/>
                </a:cubicBezTo>
                <a:cubicBezTo>
                  <a:pt x="-1196" y="315081"/>
                  <a:pt x="19755" y="8174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임의의 색상 배열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D660D-960B-4902-A3BC-F20EDF882A94}"/>
              </a:ext>
            </a:extLst>
          </p:cNvPr>
          <p:cNvSpPr txBox="1"/>
          <p:nvPr/>
        </p:nvSpPr>
        <p:spPr>
          <a:xfrm>
            <a:off x="1193123" y="5314142"/>
            <a:ext cx="3753589" cy="400110"/>
          </a:xfrm>
          <a:custGeom>
            <a:avLst/>
            <a:gdLst>
              <a:gd name="connsiteX0" fmla="*/ 0 w 3753589"/>
              <a:gd name="connsiteY0" fmla="*/ 0 h 400110"/>
              <a:gd name="connsiteX1" fmla="*/ 700670 w 3753589"/>
              <a:gd name="connsiteY1" fmla="*/ 0 h 400110"/>
              <a:gd name="connsiteX2" fmla="*/ 1363804 w 3753589"/>
              <a:gd name="connsiteY2" fmla="*/ 0 h 400110"/>
              <a:gd name="connsiteX3" fmla="*/ 2026938 w 3753589"/>
              <a:gd name="connsiteY3" fmla="*/ 0 h 400110"/>
              <a:gd name="connsiteX4" fmla="*/ 2539929 w 3753589"/>
              <a:gd name="connsiteY4" fmla="*/ 0 h 400110"/>
              <a:gd name="connsiteX5" fmla="*/ 3090455 w 3753589"/>
              <a:gd name="connsiteY5" fmla="*/ 0 h 400110"/>
              <a:gd name="connsiteX6" fmla="*/ 3753589 w 3753589"/>
              <a:gd name="connsiteY6" fmla="*/ 0 h 400110"/>
              <a:gd name="connsiteX7" fmla="*/ 3753589 w 3753589"/>
              <a:gd name="connsiteY7" fmla="*/ 400110 h 400110"/>
              <a:gd name="connsiteX8" fmla="*/ 3127991 w 3753589"/>
              <a:gd name="connsiteY8" fmla="*/ 400110 h 400110"/>
              <a:gd name="connsiteX9" fmla="*/ 2615000 w 3753589"/>
              <a:gd name="connsiteY9" fmla="*/ 400110 h 400110"/>
              <a:gd name="connsiteX10" fmla="*/ 2102010 w 3753589"/>
              <a:gd name="connsiteY10" fmla="*/ 400110 h 400110"/>
              <a:gd name="connsiteX11" fmla="*/ 1438876 w 3753589"/>
              <a:gd name="connsiteY11" fmla="*/ 400110 h 400110"/>
              <a:gd name="connsiteX12" fmla="*/ 888349 w 3753589"/>
              <a:gd name="connsiteY12" fmla="*/ 400110 h 400110"/>
              <a:gd name="connsiteX13" fmla="*/ 0 w 3753589"/>
              <a:gd name="connsiteY13" fmla="*/ 400110 h 400110"/>
              <a:gd name="connsiteX14" fmla="*/ 0 w 3753589"/>
              <a:gd name="connsiteY1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53589" h="400110" fill="none" extrusionOk="0">
                <a:moveTo>
                  <a:pt x="0" y="0"/>
                </a:moveTo>
                <a:cubicBezTo>
                  <a:pt x="267161" y="32368"/>
                  <a:pt x="362078" y="27168"/>
                  <a:pt x="700670" y="0"/>
                </a:cubicBezTo>
                <a:cubicBezTo>
                  <a:pt x="1039262" y="-27168"/>
                  <a:pt x="1178231" y="28878"/>
                  <a:pt x="1363804" y="0"/>
                </a:cubicBezTo>
                <a:cubicBezTo>
                  <a:pt x="1549377" y="-28878"/>
                  <a:pt x="1820577" y="-6085"/>
                  <a:pt x="2026938" y="0"/>
                </a:cubicBezTo>
                <a:cubicBezTo>
                  <a:pt x="2233299" y="6085"/>
                  <a:pt x="2360630" y="-6418"/>
                  <a:pt x="2539929" y="0"/>
                </a:cubicBezTo>
                <a:cubicBezTo>
                  <a:pt x="2719228" y="6418"/>
                  <a:pt x="2923051" y="-7277"/>
                  <a:pt x="3090455" y="0"/>
                </a:cubicBezTo>
                <a:cubicBezTo>
                  <a:pt x="3257859" y="7277"/>
                  <a:pt x="3514764" y="3414"/>
                  <a:pt x="3753589" y="0"/>
                </a:cubicBezTo>
                <a:cubicBezTo>
                  <a:pt x="3750863" y="180887"/>
                  <a:pt x="3734364" y="292286"/>
                  <a:pt x="3753589" y="400110"/>
                </a:cubicBezTo>
                <a:cubicBezTo>
                  <a:pt x="3585493" y="415988"/>
                  <a:pt x="3349706" y="391890"/>
                  <a:pt x="3127991" y="400110"/>
                </a:cubicBezTo>
                <a:cubicBezTo>
                  <a:pt x="2906276" y="408330"/>
                  <a:pt x="2785744" y="376786"/>
                  <a:pt x="2615000" y="400110"/>
                </a:cubicBezTo>
                <a:cubicBezTo>
                  <a:pt x="2444256" y="423434"/>
                  <a:pt x="2220322" y="417938"/>
                  <a:pt x="2102010" y="400110"/>
                </a:cubicBezTo>
                <a:cubicBezTo>
                  <a:pt x="1983698" y="382283"/>
                  <a:pt x="1696774" y="424703"/>
                  <a:pt x="1438876" y="400110"/>
                </a:cubicBezTo>
                <a:cubicBezTo>
                  <a:pt x="1180978" y="375517"/>
                  <a:pt x="1081987" y="381501"/>
                  <a:pt x="888349" y="400110"/>
                </a:cubicBezTo>
                <a:cubicBezTo>
                  <a:pt x="694711" y="418719"/>
                  <a:pt x="425766" y="378671"/>
                  <a:pt x="0" y="400110"/>
                </a:cubicBezTo>
                <a:cubicBezTo>
                  <a:pt x="-807" y="260042"/>
                  <a:pt x="-17831" y="86831"/>
                  <a:pt x="0" y="0"/>
                </a:cubicBezTo>
                <a:close/>
              </a:path>
              <a:path w="3753589" h="400110" stroke="0" extrusionOk="0">
                <a:moveTo>
                  <a:pt x="0" y="0"/>
                </a:moveTo>
                <a:cubicBezTo>
                  <a:pt x="226846" y="-18534"/>
                  <a:pt x="343052" y="-17066"/>
                  <a:pt x="588062" y="0"/>
                </a:cubicBezTo>
                <a:cubicBezTo>
                  <a:pt x="833072" y="17066"/>
                  <a:pt x="931257" y="-3316"/>
                  <a:pt x="1101053" y="0"/>
                </a:cubicBezTo>
                <a:cubicBezTo>
                  <a:pt x="1270849" y="3316"/>
                  <a:pt x="1475824" y="-30964"/>
                  <a:pt x="1801723" y="0"/>
                </a:cubicBezTo>
                <a:cubicBezTo>
                  <a:pt x="2127622" y="30964"/>
                  <a:pt x="2252470" y="16488"/>
                  <a:pt x="2389785" y="0"/>
                </a:cubicBezTo>
                <a:cubicBezTo>
                  <a:pt x="2527100" y="-16488"/>
                  <a:pt x="2768272" y="27381"/>
                  <a:pt x="2977847" y="0"/>
                </a:cubicBezTo>
                <a:cubicBezTo>
                  <a:pt x="3187422" y="-27381"/>
                  <a:pt x="3479872" y="21244"/>
                  <a:pt x="3753589" y="0"/>
                </a:cubicBezTo>
                <a:cubicBezTo>
                  <a:pt x="3737787" y="192257"/>
                  <a:pt x="3737255" y="226062"/>
                  <a:pt x="3753589" y="400110"/>
                </a:cubicBezTo>
                <a:cubicBezTo>
                  <a:pt x="3606650" y="393319"/>
                  <a:pt x="3288811" y="426896"/>
                  <a:pt x="3127991" y="400110"/>
                </a:cubicBezTo>
                <a:cubicBezTo>
                  <a:pt x="2967171" y="373324"/>
                  <a:pt x="2824144" y="422228"/>
                  <a:pt x="2615000" y="400110"/>
                </a:cubicBezTo>
                <a:cubicBezTo>
                  <a:pt x="2405856" y="377992"/>
                  <a:pt x="2204881" y="392092"/>
                  <a:pt x="1989402" y="400110"/>
                </a:cubicBezTo>
                <a:cubicBezTo>
                  <a:pt x="1773923" y="408128"/>
                  <a:pt x="1599890" y="415385"/>
                  <a:pt x="1363804" y="400110"/>
                </a:cubicBezTo>
                <a:cubicBezTo>
                  <a:pt x="1127718" y="384835"/>
                  <a:pt x="1008008" y="396826"/>
                  <a:pt x="775742" y="400110"/>
                </a:cubicBezTo>
                <a:cubicBezTo>
                  <a:pt x="543476" y="403394"/>
                  <a:pt x="197963" y="371518"/>
                  <a:pt x="0" y="400110"/>
                </a:cubicBezTo>
                <a:cubicBezTo>
                  <a:pt x="4726" y="318089"/>
                  <a:pt x="-8453" y="158632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플레이어 턴에 따라</a:t>
            </a:r>
            <a:r>
              <a:rPr kumimoji="0" lang="de-DE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콜백함수 설정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26A73-7639-4B1E-80AF-6E3FE3D5C8AB}"/>
              </a:ext>
            </a:extLst>
          </p:cNvPr>
          <p:cNvSpPr txBox="1"/>
          <p:nvPr/>
        </p:nvSpPr>
        <p:spPr>
          <a:xfrm>
            <a:off x="7893677" y="5902777"/>
            <a:ext cx="3753589" cy="400110"/>
          </a:xfrm>
          <a:custGeom>
            <a:avLst/>
            <a:gdLst>
              <a:gd name="connsiteX0" fmla="*/ 0 w 3753589"/>
              <a:gd name="connsiteY0" fmla="*/ 0 h 400110"/>
              <a:gd name="connsiteX1" fmla="*/ 700670 w 3753589"/>
              <a:gd name="connsiteY1" fmla="*/ 0 h 400110"/>
              <a:gd name="connsiteX2" fmla="*/ 1363804 w 3753589"/>
              <a:gd name="connsiteY2" fmla="*/ 0 h 400110"/>
              <a:gd name="connsiteX3" fmla="*/ 2026938 w 3753589"/>
              <a:gd name="connsiteY3" fmla="*/ 0 h 400110"/>
              <a:gd name="connsiteX4" fmla="*/ 2539929 w 3753589"/>
              <a:gd name="connsiteY4" fmla="*/ 0 h 400110"/>
              <a:gd name="connsiteX5" fmla="*/ 3090455 w 3753589"/>
              <a:gd name="connsiteY5" fmla="*/ 0 h 400110"/>
              <a:gd name="connsiteX6" fmla="*/ 3753589 w 3753589"/>
              <a:gd name="connsiteY6" fmla="*/ 0 h 400110"/>
              <a:gd name="connsiteX7" fmla="*/ 3753589 w 3753589"/>
              <a:gd name="connsiteY7" fmla="*/ 400110 h 400110"/>
              <a:gd name="connsiteX8" fmla="*/ 3127991 w 3753589"/>
              <a:gd name="connsiteY8" fmla="*/ 400110 h 400110"/>
              <a:gd name="connsiteX9" fmla="*/ 2615000 w 3753589"/>
              <a:gd name="connsiteY9" fmla="*/ 400110 h 400110"/>
              <a:gd name="connsiteX10" fmla="*/ 2102010 w 3753589"/>
              <a:gd name="connsiteY10" fmla="*/ 400110 h 400110"/>
              <a:gd name="connsiteX11" fmla="*/ 1438876 w 3753589"/>
              <a:gd name="connsiteY11" fmla="*/ 400110 h 400110"/>
              <a:gd name="connsiteX12" fmla="*/ 888349 w 3753589"/>
              <a:gd name="connsiteY12" fmla="*/ 400110 h 400110"/>
              <a:gd name="connsiteX13" fmla="*/ 0 w 3753589"/>
              <a:gd name="connsiteY13" fmla="*/ 400110 h 400110"/>
              <a:gd name="connsiteX14" fmla="*/ 0 w 3753589"/>
              <a:gd name="connsiteY1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53589" h="400110" fill="none" extrusionOk="0">
                <a:moveTo>
                  <a:pt x="0" y="0"/>
                </a:moveTo>
                <a:cubicBezTo>
                  <a:pt x="267161" y="32368"/>
                  <a:pt x="362078" y="27168"/>
                  <a:pt x="700670" y="0"/>
                </a:cubicBezTo>
                <a:cubicBezTo>
                  <a:pt x="1039262" y="-27168"/>
                  <a:pt x="1178231" y="28878"/>
                  <a:pt x="1363804" y="0"/>
                </a:cubicBezTo>
                <a:cubicBezTo>
                  <a:pt x="1549377" y="-28878"/>
                  <a:pt x="1820577" y="-6085"/>
                  <a:pt x="2026938" y="0"/>
                </a:cubicBezTo>
                <a:cubicBezTo>
                  <a:pt x="2233299" y="6085"/>
                  <a:pt x="2360630" y="-6418"/>
                  <a:pt x="2539929" y="0"/>
                </a:cubicBezTo>
                <a:cubicBezTo>
                  <a:pt x="2719228" y="6418"/>
                  <a:pt x="2923051" y="-7277"/>
                  <a:pt x="3090455" y="0"/>
                </a:cubicBezTo>
                <a:cubicBezTo>
                  <a:pt x="3257859" y="7277"/>
                  <a:pt x="3514764" y="3414"/>
                  <a:pt x="3753589" y="0"/>
                </a:cubicBezTo>
                <a:cubicBezTo>
                  <a:pt x="3750863" y="180887"/>
                  <a:pt x="3734364" y="292286"/>
                  <a:pt x="3753589" y="400110"/>
                </a:cubicBezTo>
                <a:cubicBezTo>
                  <a:pt x="3585493" y="415988"/>
                  <a:pt x="3349706" y="391890"/>
                  <a:pt x="3127991" y="400110"/>
                </a:cubicBezTo>
                <a:cubicBezTo>
                  <a:pt x="2906276" y="408330"/>
                  <a:pt x="2785744" y="376786"/>
                  <a:pt x="2615000" y="400110"/>
                </a:cubicBezTo>
                <a:cubicBezTo>
                  <a:pt x="2444256" y="423434"/>
                  <a:pt x="2220322" y="417938"/>
                  <a:pt x="2102010" y="400110"/>
                </a:cubicBezTo>
                <a:cubicBezTo>
                  <a:pt x="1983698" y="382283"/>
                  <a:pt x="1696774" y="424703"/>
                  <a:pt x="1438876" y="400110"/>
                </a:cubicBezTo>
                <a:cubicBezTo>
                  <a:pt x="1180978" y="375517"/>
                  <a:pt x="1081987" y="381501"/>
                  <a:pt x="888349" y="400110"/>
                </a:cubicBezTo>
                <a:cubicBezTo>
                  <a:pt x="694711" y="418719"/>
                  <a:pt x="425766" y="378671"/>
                  <a:pt x="0" y="400110"/>
                </a:cubicBezTo>
                <a:cubicBezTo>
                  <a:pt x="-807" y="260042"/>
                  <a:pt x="-17831" y="86831"/>
                  <a:pt x="0" y="0"/>
                </a:cubicBezTo>
                <a:close/>
              </a:path>
              <a:path w="3753589" h="400110" stroke="0" extrusionOk="0">
                <a:moveTo>
                  <a:pt x="0" y="0"/>
                </a:moveTo>
                <a:cubicBezTo>
                  <a:pt x="226846" y="-18534"/>
                  <a:pt x="343052" y="-17066"/>
                  <a:pt x="588062" y="0"/>
                </a:cubicBezTo>
                <a:cubicBezTo>
                  <a:pt x="833072" y="17066"/>
                  <a:pt x="931257" y="-3316"/>
                  <a:pt x="1101053" y="0"/>
                </a:cubicBezTo>
                <a:cubicBezTo>
                  <a:pt x="1270849" y="3316"/>
                  <a:pt x="1475824" y="-30964"/>
                  <a:pt x="1801723" y="0"/>
                </a:cubicBezTo>
                <a:cubicBezTo>
                  <a:pt x="2127622" y="30964"/>
                  <a:pt x="2252470" y="16488"/>
                  <a:pt x="2389785" y="0"/>
                </a:cubicBezTo>
                <a:cubicBezTo>
                  <a:pt x="2527100" y="-16488"/>
                  <a:pt x="2768272" y="27381"/>
                  <a:pt x="2977847" y="0"/>
                </a:cubicBezTo>
                <a:cubicBezTo>
                  <a:pt x="3187422" y="-27381"/>
                  <a:pt x="3479872" y="21244"/>
                  <a:pt x="3753589" y="0"/>
                </a:cubicBezTo>
                <a:cubicBezTo>
                  <a:pt x="3737787" y="192257"/>
                  <a:pt x="3737255" y="226062"/>
                  <a:pt x="3753589" y="400110"/>
                </a:cubicBezTo>
                <a:cubicBezTo>
                  <a:pt x="3606650" y="393319"/>
                  <a:pt x="3288811" y="426896"/>
                  <a:pt x="3127991" y="400110"/>
                </a:cubicBezTo>
                <a:cubicBezTo>
                  <a:pt x="2967171" y="373324"/>
                  <a:pt x="2824144" y="422228"/>
                  <a:pt x="2615000" y="400110"/>
                </a:cubicBezTo>
                <a:cubicBezTo>
                  <a:pt x="2405856" y="377992"/>
                  <a:pt x="2204881" y="392092"/>
                  <a:pt x="1989402" y="400110"/>
                </a:cubicBezTo>
                <a:cubicBezTo>
                  <a:pt x="1773923" y="408128"/>
                  <a:pt x="1599890" y="415385"/>
                  <a:pt x="1363804" y="400110"/>
                </a:cubicBezTo>
                <a:cubicBezTo>
                  <a:pt x="1127718" y="384835"/>
                  <a:pt x="1008008" y="396826"/>
                  <a:pt x="775742" y="400110"/>
                </a:cubicBezTo>
                <a:cubicBezTo>
                  <a:pt x="543476" y="403394"/>
                  <a:pt x="197963" y="371518"/>
                  <a:pt x="0" y="400110"/>
                </a:cubicBezTo>
                <a:cubicBezTo>
                  <a:pt x="4726" y="318089"/>
                  <a:pt x="-8453" y="158632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key press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 이벤트의 콜백함수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367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D081AA-96CB-40D5-80DB-6123C26EC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지뢰찾기</a:t>
            </a:r>
            <a:r>
              <a:rPr lang="ko-KR" altLang="en-US" dirty="0"/>
              <a:t> 게임 이름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E241E-9C62-4818-BA23-953DA7B10116}"/>
              </a:ext>
            </a:extLst>
          </p:cNvPr>
          <p:cNvSpPr txBox="1"/>
          <p:nvPr/>
        </p:nvSpPr>
        <p:spPr>
          <a:xfrm>
            <a:off x="1150716" y="2118166"/>
            <a:ext cx="9890567" cy="2505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오프라인 지뢰 찾기 </a:t>
            </a:r>
            <a:endParaRPr lang="en-US" altLang="ko-KR" sz="3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↓</a:t>
            </a:r>
            <a:endParaRPr lang="en-US" altLang="ko-KR" sz="3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흔들리는 불빛 속에서 네 지뢰향이 느껴진 거야</a:t>
            </a:r>
            <a:endParaRPr lang="en-US" altLang="ko-KR" sz="3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2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271</Words>
  <Application>Microsoft Office PowerPoint</Application>
  <PresentationFormat>와이드스크린</PresentationFormat>
  <Paragraphs>71</Paragraphs>
  <Slides>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나눔스퀘어라운드 Bold</vt:lpstr>
      <vt:lpstr>Arial</vt:lpstr>
      <vt:lpstr>나눔스퀘어 Bold</vt:lpstr>
      <vt:lpstr>나눔스퀘어라운드 Regular</vt:lpstr>
      <vt:lpstr>나눔스퀘어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SUYEON</dc:creator>
  <cp:lastModifiedBy>손 병수</cp:lastModifiedBy>
  <cp:revision>53</cp:revision>
  <dcterms:created xsi:type="dcterms:W3CDTF">2020-04-15T10:58:53Z</dcterms:created>
  <dcterms:modified xsi:type="dcterms:W3CDTF">2020-04-30T16:50:01Z</dcterms:modified>
</cp:coreProperties>
</file>